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7"/>
  </p:notesMasterIdLst>
  <p:sldIdLst>
    <p:sldId id="256" r:id="rId5"/>
    <p:sldId id="275" r:id="rId6"/>
    <p:sldId id="259" r:id="rId7"/>
    <p:sldId id="265" r:id="rId8"/>
    <p:sldId id="267" r:id="rId9"/>
    <p:sldId id="268" r:id="rId10"/>
    <p:sldId id="269" r:id="rId11"/>
    <p:sldId id="270" r:id="rId12"/>
    <p:sldId id="271" r:id="rId13"/>
    <p:sldId id="272" r:id="rId14"/>
    <p:sldId id="27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paraju Khushal" initials="GK" lastIdx="2" clrIdx="0">
    <p:extLst>
      <p:ext uri="{19B8F6BF-5375-455C-9EA6-DF929625EA0E}">
        <p15:presenceInfo xmlns:p15="http://schemas.microsoft.com/office/powerpoint/2012/main" userId="S::180010023@iitb.ac.in::dd07b14f-c669-4e14-af47-cd20a01d433f" providerId="AD"/>
      </p:ext>
    </p:extLst>
  </p:cmAuthor>
  <p:cmAuthor id="2" name="M Vishnu Sankar" initials="MS" lastIdx="1" clrIdx="1">
    <p:extLst>
      <p:ext uri="{19B8F6BF-5375-455C-9EA6-DF929625EA0E}">
        <p15:presenceInfo xmlns:p15="http://schemas.microsoft.com/office/powerpoint/2012/main" userId="S::vishnu6@iitb.ac.in::3d8c5614-1d11-4a54-a0cc-d84f511fc444" providerId="AD"/>
      </p:ext>
    </p:extLst>
  </p:cmAuthor>
  <p:cmAuthor id="3" name="Rohit Vinodrao Tembhare" initials="RT" lastIdx="1" clrIdx="2">
    <p:extLst>
      <p:ext uri="{19B8F6BF-5375-455C-9EA6-DF929625EA0E}">
        <p15:presenceInfo xmlns:p15="http://schemas.microsoft.com/office/powerpoint/2012/main" userId="S::rohit.tembhare@iitb.ac.in::1c24c33b-540e-4c01-b52c-19a7dd4ae6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E5A04-7418-06D3-85E2-0775BB8FBC64}" v="84" dt="2021-08-09T12:16:22.389"/>
    <p1510:client id="{1733FF04-22E4-4550-B8EF-EA9F5985555A}" v="5" dt="2021-08-07T17:17:40.495"/>
    <p1510:client id="{199EE0C9-D2C8-FAEC-4AB1-D2C9F4CE3F39}" v="429" dt="2021-08-08T10:58:52.025"/>
    <p1510:client id="{1AA5C7EA-AF7E-47C9-B09E-B357C0D0DF6D}" v="1576" dt="2021-08-07T18:42:38.659"/>
    <p1510:client id="{26BB1084-18DC-4EDC-8B51-A1E4C4915378}" v="89" dt="2021-08-07T17:15:02.454"/>
    <p1510:client id="{28199BE2-DAF5-40F3-2954-311BE3FDC29A}" v="11" dt="2021-08-10T17:24:38.581"/>
    <p1510:client id="{2A5C87E7-0555-4E03-4509-23B81997B593}" v="90" dt="2021-08-08T10:20:09.396"/>
    <p1510:client id="{382F62E2-C249-3946-1D17-3FCA028781F9}" v="5" dt="2021-08-09T12:17:23.029"/>
    <p1510:client id="{3D67893A-1558-459E-ACEB-62825BD81C5D}" v="2740" dt="2021-08-08T10:33:03.396"/>
    <p1510:client id="{428A3CCD-9BA0-4435-8DC3-D232DB4EA511}" v="1" dt="2021-08-10T17:47:10.098"/>
    <p1510:client id="{56E730F4-C285-36E7-624A-0353EA397012}" v="56" dt="2021-08-08T11:03:38.075"/>
    <p1510:client id="{59A90A6B-2F95-4D40-96A3-463B5BC973D6}" v="8" dt="2021-08-07T17:17:25.588"/>
    <p1510:client id="{5D6E2C30-80EB-2FE8-365B-9734FB865FCF}" v="6" dt="2021-08-08T10:38:01.052"/>
    <p1510:client id="{5E389CBD-F7BC-BE44-3450-94DE47CE4DA3}" v="283" dt="2021-08-07T18:27:40.863"/>
    <p1510:client id="{65FFB1C6-2F95-813B-39A8-563830EEA19D}" v="1130" dt="2021-08-09T13:24:36.135"/>
    <p1510:client id="{7C7CE494-7810-4B74-B1CC-154364A97AE4}" v="323" dt="2021-08-09T13:27:45.834"/>
    <p1510:client id="{96B04A4B-4F3E-5574-CD8F-48E9D23DFBE9}" v="162" dt="2021-08-08T11:02:28.481"/>
    <p1510:client id="{9740825F-E376-EF77-6884-610EE65D7860}" v="7" dt="2021-08-12T13:49:36.375"/>
    <p1510:client id="{AA40108B-8458-4405-954E-4520817D753A}" v="2" dt="2021-08-10T17:11:19.865"/>
    <p1510:client id="{AFC6C9E3-7F36-6205-3F48-F9AE68826E7B}" v="185" dt="2021-08-08T09:31:18.024"/>
    <p1510:client id="{B18491B2-C02E-AB68-3EDD-3DE58C4118B0}" v="84" dt="2021-08-08T10:47:47.978"/>
    <p1510:client id="{B53DC985-F5C6-FA4E-D004-65F9EA9420CF}" v="6" dt="2021-08-09T13:15:59.515"/>
    <p1510:client id="{BD87E29B-8F6C-08C9-B1D5-D9E17E85A63B}" v="1306" dt="2021-08-07T18:40:57.720"/>
    <p1510:client id="{C3BADF46-D4BD-3541-FDBE-C1C6C7819109}" v="3" dt="2021-08-14T05:33:17.020"/>
    <p1510:client id="{CBD87912-0981-FF03-8A22-A82B7F081619}" v="362" dt="2021-08-07T18:28:10.728"/>
    <p1510:client id="{D1DC9E04-8627-4F23-AF3F-E40C8908A6A1}" v="29" dt="2021-08-08T10:59:02.751"/>
    <p1510:client id="{D2E4E7CC-E65A-BC3D-1287-7A1E207C0D85}" v="168" dt="2021-08-12T14:00:48.326"/>
    <p1510:client id="{EC58EE99-C74A-C9B5-FB41-12235574B012}" v="7" dt="2021-08-12T13:48:20.280"/>
    <p1510:client id="{F175EE45-CABE-4103-852E-D090E43F2870}" v="1" dt="2021-08-12T13:55:40.336"/>
    <p1510:client id="{F342FD7A-092D-21A5-3689-0AEAB4C71BCF}" v="123" dt="2021-08-08T09:38:04.399"/>
    <p1510:client id="{F4E8C8B0-BA0F-9E3C-BCF6-E6323423C8CC}" v="21" dt="2021-08-09T12:13:13.901"/>
    <p1510:client id="{FAA858AE-F049-4CA3-B124-754D5ABA0278}" v="37" dt="2021-08-07T18:43:57.066"/>
    <p1510:client id="{FFAC2662-9BCC-5AE9-2AD9-3BC68C619E01}" v="143" dt="2021-08-08T09:28:57.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S Sebastian" userId="S::170010054@iitb.ac.in::324fd818-ae03-4f5e-8f35-ae892319c469" providerId="AD" clId="Web-{FFAC2662-9BCC-5AE9-2AD9-3BC68C619E01}"/>
    <pc:docChg chg="modSld">
      <pc:chgData name="Amal S Sebastian" userId="S::170010054@iitb.ac.in::324fd818-ae03-4f5e-8f35-ae892319c469" providerId="AD" clId="Web-{FFAC2662-9BCC-5AE9-2AD9-3BC68C619E01}" dt="2021-08-08T09:28:57.116" v="212" actId="1076"/>
      <pc:docMkLst>
        <pc:docMk/>
      </pc:docMkLst>
      <pc:sldChg chg="modSp">
        <pc:chgData name="Amal S Sebastian" userId="S::170010054@iitb.ac.in::324fd818-ae03-4f5e-8f35-ae892319c469" providerId="AD" clId="Web-{FFAC2662-9BCC-5AE9-2AD9-3BC68C619E01}" dt="2021-08-08T08:44:42.373" v="0" actId="1076"/>
        <pc:sldMkLst>
          <pc:docMk/>
          <pc:sldMk cId="2210540786" sldId="265"/>
        </pc:sldMkLst>
        <pc:spChg chg="mod">
          <ac:chgData name="Amal S Sebastian" userId="S::170010054@iitb.ac.in::324fd818-ae03-4f5e-8f35-ae892319c469" providerId="AD" clId="Web-{FFAC2662-9BCC-5AE9-2AD9-3BC68C619E01}" dt="2021-08-08T08:44:42.373" v="0" actId="1076"/>
          <ac:spMkLst>
            <pc:docMk/>
            <pc:sldMk cId="2210540786" sldId="265"/>
            <ac:spMk id="3" creationId="{B2FB8C4D-E4EB-4E14-B7DF-522E184AAC07}"/>
          </ac:spMkLst>
        </pc:spChg>
      </pc:sldChg>
      <pc:sldChg chg="addSp delSp modSp mod setBg modNotes">
        <pc:chgData name="Amal S Sebastian" userId="S::170010054@iitb.ac.in::324fd818-ae03-4f5e-8f35-ae892319c469" providerId="AD" clId="Web-{FFAC2662-9BCC-5AE9-2AD9-3BC68C619E01}" dt="2021-08-08T09:28:57.116" v="212" actId="1076"/>
        <pc:sldMkLst>
          <pc:docMk/>
          <pc:sldMk cId="2440886988" sldId="267"/>
        </pc:sldMkLst>
        <pc:spChg chg="del">
          <ac:chgData name="Amal S Sebastian" userId="S::170010054@iitb.ac.in::324fd818-ae03-4f5e-8f35-ae892319c469" providerId="AD" clId="Web-{FFAC2662-9BCC-5AE9-2AD9-3BC68C619E01}" dt="2021-08-08T08:59:41.235" v="21"/>
          <ac:spMkLst>
            <pc:docMk/>
            <pc:sldMk cId="2440886988" sldId="267"/>
            <ac:spMk id="2" creationId="{2F6E4489-B273-4144-8EA0-DC107423B6BB}"/>
          </ac:spMkLst>
        </pc:spChg>
        <pc:spChg chg="del">
          <ac:chgData name="Amal S Sebastian" userId="S::170010054@iitb.ac.in::324fd818-ae03-4f5e-8f35-ae892319c469" providerId="AD" clId="Web-{FFAC2662-9BCC-5AE9-2AD9-3BC68C619E01}" dt="2021-08-08T08:59:32.501" v="20"/>
          <ac:spMkLst>
            <pc:docMk/>
            <pc:sldMk cId="2440886988" sldId="267"/>
            <ac:spMk id="3" creationId="{4A3E7935-89B4-4D73-A0D7-75DDE85AD888}"/>
          </ac:spMkLst>
        </pc:spChg>
        <pc:spChg chg="add del mod">
          <ac:chgData name="Amal S Sebastian" userId="S::170010054@iitb.ac.in::324fd818-ae03-4f5e-8f35-ae892319c469" providerId="AD" clId="Web-{FFAC2662-9BCC-5AE9-2AD9-3BC68C619E01}" dt="2021-08-08T08:59:47.001" v="22"/>
          <ac:spMkLst>
            <pc:docMk/>
            <pc:sldMk cId="2440886988" sldId="267"/>
            <ac:spMk id="12" creationId="{B84BF678-E28A-4E9C-A360-0D2EC4E7230B}"/>
          </ac:spMkLst>
        </pc:spChg>
        <pc:spChg chg="add del">
          <ac:chgData name="Amal S Sebastian" userId="S::170010054@iitb.ac.in::324fd818-ae03-4f5e-8f35-ae892319c469" providerId="AD" clId="Web-{FFAC2662-9BCC-5AE9-2AD9-3BC68C619E01}" dt="2021-08-08T09:00:28.908" v="27"/>
          <ac:spMkLst>
            <pc:docMk/>
            <pc:sldMk cId="2440886988" sldId="267"/>
            <ac:spMk id="13" creationId="{01D0AF59-99C3-4251-AB9A-C966C6AD4400}"/>
          </ac:spMkLst>
        </pc:spChg>
        <pc:spChg chg="add del mod">
          <ac:chgData name="Amal S Sebastian" userId="S::170010054@iitb.ac.in::324fd818-ae03-4f5e-8f35-ae892319c469" providerId="AD" clId="Web-{FFAC2662-9BCC-5AE9-2AD9-3BC68C619E01}" dt="2021-08-08T08:59:48.017" v="23"/>
          <ac:spMkLst>
            <pc:docMk/>
            <pc:sldMk cId="2440886988" sldId="267"/>
            <ac:spMk id="14" creationId="{1F88B92D-3105-479D-A48D-87ACB2CDC652}"/>
          </ac:spMkLst>
        </pc:spChg>
        <pc:spChg chg="add del">
          <ac:chgData name="Amal S Sebastian" userId="S::170010054@iitb.ac.in::324fd818-ae03-4f5e-8f35-ae892319c469" providerId="AD" clId="Web-{FFAC2662-9BCC-5AE9-2AD9-3BC68C619E01}" dt="2021-08-08T09:00:17.642" v="25"/>
          <ac:spMkLst>
            <pc:docMk/>
            <pc:sldMk cId="2440886988" sldId="267"/>
            <ac:spMk id="15" creationId="{86FF76B9-219D-4469-AF87-0236D29032F1}"/>
          </ac:spMkLst>
        </pc:spChg>
        <pc:spChg chg="add del">
          <ac:chgData name="Amal S Sebastian" userId="S::170010054@iitb.ac.in::324fd818-ae03-4f5e-8f35-ae892319c469" providerId="AD" clId="Web-{FFAC2662-9BCC-5AE9-2AD9-3BC68C619E01}" dt="2021-08-08T09:00:28.908" v="27"/>
          <ac:spMkLst>
            <pc:docMk/>
            <pc:sldMk cId="2440886988" sldId="267"/>
            <ac:spMk id="16" creationId="{1855405F-37A2-4869-9154-F8BE3BECE6C3}"/>
          </ac:spMkLst>
        </pc:spChg>
        <pc:spChg chg="add del">
          <ac:chgData name="Amal S Sebastian" userId="S::170010054@iitb.ac.in::324fd818-ae03-4f5e-8f35-ae892319c469" providerId="AD" clId="Web-{FFAC2662-9BCC-5AE9-2AD9-3BC68C619E01}" dt="2021-08-08T09:07:14.839" v="47"/>
          <ac:spMkLst>
            <pc:docMk/>
            <pc:sldMk cId="2440886988" sldId="267"/>
            <ac:spMk id="18" creationId="{69D184B2-2226-4E31-BCCB-444330767440}"/>
          </ac:spMkLst>
        </pc:spChg>
        <pc:spChg chg="add del">
          <ac:chgData name="Amal S Sebastian" userId="S::170010054@iitb.ac.in::324fd818-ae03-4f5e-8f35-ae892319c469" providerId="AD" clId="Web-{FFAC2662-9BCC-5AE9-2AD9-3BC68C619E01}" dt="2021-08-08T09:07:14.839" v="47"/>
          <ac:spMkLst>
            <pc:docMk/>
            <pc:sldMk cId="2440886988" sldId="267"/>
            <ac:spMk id="19" creationId="{864DE13E-58EB-4475-B79C-0D4FC651239B}"/>
          </ac:spMkLst>
        </pc:spChg>
        <pc:spChg chg="add del">
          <ac:chgData name="Amal S Sebastian" userId="S::170010054@iitb.ac.in::324fd818-ae03-4f5e-8f35-ae892319c469" providerId="AD" clId="Web-{FFAC2662-9BCC-5AE9-2AD9-3BC68C619E01}" dt="2021-08-08T09:07:14.839" v="47"/>
          <ac:spMkLst>
            <pc:docMk/>
            <pc:sldMk cId="2440886988" sldId="267"/>
            <ac:spMk id="20" creationId="{1AC4D4E3-486A-464A-8EC8-D44881097267}"/>
          </ac:spMkLst>
        </pc:spChg>
        <pc:spChg chg="add del">
          <ac:chgData name="Amal S Sebastian" userId="S::170010054@iitb.ac.in::324fd818-ae03-4f5e-8f35-ae892319c469" providerId="AD" clId="Web-{FFAC2662-9BCC-5AE9-2AD9-3BC68C619E01}" dt="2021-08-08T09:00:17.642" v="25"/>
          <ac:spMkLst>
            <pc:docMk/>
            <pc:sldMk cId="2440886988" sldId="267"/>
            <ac:spMk id="21" creationId="{2E80C965-DB6D-4F81-9E9E-B027384D0BD6}"/>
          </ac:spMkLst>
        </pc:spChg>
        <pc:spChg chg="add del">
          <ac:chgData name="Amal S Sebastian" userId="S::170010054@iitb.ac.in::324fd818-ae03-4f5e-8f35-ae892319c469" providerId="AD" clId="Web-{FFAC2662-9BCC-5AE9-2AD9-3BC68C619E01}" dt="2021-08-08T09:07:14.839" v="46"/>
          <ac:spMkLst>
            <pc:docMk/>
            <pc:sldMk cId="2440886988" sldId="267"/>
            <ac:spMk id="22" creationId="{112839B5-6527-4FE1-B5CA-71D5FFC47C0E}"/>
          </ac:spMkLst>
        </pc:spChg>
        <pc:spChg chg="add del">
          <ac:chgData name="Amal S Sebastian" userId="S::170010054@iitb.ac.in::324fd818-ae03-4f5e-8f35-ae892319c469" providerId="AD" clId="Web-{FFAC2662-9BCC-5AE9-2AD9-3BC68C619E01}" dt="2021-08-08T09:00:17.642" v="25"/>
          <ac:spMkLst>
            <pc:docMk/>
            <pc:sldMk cId="2440886988" sldId="267"/>
            <ac:spMk id="23" creationId="{633C5E46-DAC5-4661-9C87-22B08E2A512F}"/>
          </ac:spMkLst>
        </pc:spChg>
        <pc:spChg chg="add del">
          <ac:chgData name="Amal S Sebastian" userId="S::170010054@iitb.ac.in::324fd818-ae03-4f5e-8f35-ae892319c469" providerId="AD" clId="Web-{FFAC2662-9BCC-5AE9-2AD9-3BC68C619E01}" dt="2021-08-08T09:07:14.839" v="46"/>
          <ac:spMkLst>
            <pc:docMk/>
            <pc:sldMk cId="2440886988" sldId="267"/>
            <ac:spMk id="24" creationId="{089B37F3-721E-4809-A50E-9EE306404ED8}"/>
          </ac:spMkLst>
        </pc:spChg>
        <pc:spChg chg="add del">
          <ac:chgData name="Amal S Sebastian" userId="S::170010054@iitb.ac.in::324fd818-ae03-4f5e-8f35-ae892319c469" providerId="AD" clId="Web-{FFAC2662-9BCC-5AE9-2AD9-3BC68C619E01}" dt="2021-08-08T09:06:48.697" v="44"/>
          <ac:spMkLst>
            <pc:docMk/>
            <pc:sldMk cId="2440886988" sldId="267"/>
            <ac:spMk id="25" creationId="{E1750109-3B91-4506-B997-0CD8E35A1488}"/>
          </ac:spMkLst>
        </pc:spChg>
        <pc:spChg chg="add del">
          <ac:chgData name="Amal S Sebastian" userId="S::170010054@iitb.ac.in::324fd818-ae03-4f5e-8f35-ae892319c469" providerId="AD" clId="Web-{FFAC2662-9BCC-5AE9-2AD9-3BC68C619E01}" dt="2021-08-08T09:07:14.839" v="46"/>
          <ac:spMkLst>
            <pc:docMk/>
            <pc:sldMk cId="2440886988" sldId="267"/>
            <ac:spMk id="26" creationId="{BE12D8E2-6088-4997-A8C6-1794DA9E1D48}"/>
          </ac:spMkLst>
        </pc:spChg>
        <pc:spChg chg="add del">
          <ac:chgData name="Amal S Sebastian" userId="S::170010054@iitb.ac.in::324fd818-ae03-4f5e-8f35-ae892319c469" providerId="AD" clId="Web-{FFAC2662-9BCC-5AE9-2AD9-3BC68C619E01}" dt="2021-08-08T09:06:48.697" v="44"/>
          <ac:spMkLst>
            <pc:docMk/>
            <pc:sldMk cId="2440886988" sldId="267"/>
            <ac:spMk id="27" creationId="{E72D8D1B-59F6-4FF3-8547-9BBB6129F2FA}"/>
          </ac:spMkLst>
        </pc:spChg>
        <pc:spChg chg="add del">
          <ac:chgData name="Amal S Sebastian" userId="S::170010054@iitb.ac.in::324fd818-ae03-4f5e-8f35-ae892319c469" providerId="AD" clId="Web-{FFAC2662-9BCC-5AE9-2AD9-3BC68C619E01}" dt="2021-08-08T09:07:14.839" v="46"/>
          <ac:spMkLst>
            <pc:docMk/>
            <pc:sldMk cId="2440886988" sldId="267"/>
            <ac:spMk id="28" creationId="{FAF10F47-1605-47C5-AE58-9062909ADA42}"/>
          </ac:spMkLst>
        </pc:spChg>
        <pc:spChg chg="add del">
          <ac:chgData name="Amal S Sebastian" userId="S::170010054@iitb.ac.in::324fd818-ae03-4f5e-8f35-ae892319c469" providerId="AD" clId="Web-{FFAC2662-9BCC-5AE9-2AD9-3BC68C619E01}" dt="2021-08-08T09:06:48.697" v="44"/>
          <ac:spMkLst>
            <pc:docMk/>
            <pc:sldMk cId="2440886988" sldId="267"/>
            <ac:spMk id="29" creationId="{14044C96-7CFD-44DB-A579-D77B0D37C681}"/>
          </ac:spMkLst>
        </pc:spChg>
        <pc:spChg chg="add del mod">
          <ac:chgData name="Amal S Sebastian" userId="S::170010054@iitb.ac.in::324fd818-ae03-4f5e-8f35-ae892319c469" providerId="AD" clId="Web-{FFAC2662-9BCC-5AE9-2AD9-3BC68C619E01}" dt="2021-08-08T09:08:33.965" v="68"/>
          <ac:spMkLst>
            <pc:docMk/>
            <pc:sldMk cId="2440886988" sldId="267"/>
            <ac:spMk id="30" creationId="{1D59621C-8D16-462E-9959-6C3AB1FCB6A5}"/>
          </ac:spMkLst>
        </pc:spChg>
        <pc:spChg chg="add del">
          <ac:chgData name="Amal S Sebastian" userId="S::170010054@iitb.ac.in::324fd818-ae03-4f5e-8f35-ae892319c469" providerId="AD" clId="Web-{FFAC2662-9BCC-5AE9-2AD9-3BC68C619E01}" dt="2021-08-08T09:06:48.697" v="44"/>
          <ac:spMkLst>
            <pc:docMk/>
            <pc:sldMk cId="2440886988" sldId="267"/>
            <ac:spMk id="31" creationId="{8FC8C21F-9484-4A71-ABFA-6C10682FAC3E}"/>
          </ac:spMkLst>
        </pc:spChg>
        <pc:spChg chg="add mod">
          <ac:chgData name="Amal S Sebastian" userId="S::170010054@iitb.ac.in::324fd818-ae03-4f5e-8f35-ae892319c469" providerId="AD" clId="Web-{FFAC2662-9BCC-5AE9-2AD9-3BC68C619E01}" dt="2021-08-08T09:28:57.116" v="212" actId="1076"/>
          <ac:spMkLst>
            <pc:docMk/>
            <pc:sldMk cId="2440886988" sldId="267"/>
            <ac:spMk id="32" creationId="{12ED24CE-B2AA-4985-88FF-E62BAE9AF6C6}"/>
          </ac:spMkLst>
        </pc:spChg>
        <pc:spChg chg="add del">
          <ac:chgData name="Amal S Sebastian" userId="S::170010054@iitb.ac.in::324fd818-ae03-4f5e-8f35-ae892319c469" providerId="AD" clId="Web-{FFAC2662-9BCC-5AE9-2AD9-3BC68C619E01}" dt="2021-08-08T09:06:48.697" v="44"/>
          <ac:spMkLst>
            <pc:docMk/>
            <pc:sldMk cId="2440886988" sldId="267"/>
            <ac:spMk id="33" creationId="{2C444748-5A8D-4B53-89FE-42B455DFA2D1}"/>
          </ac:spMkLst>
        </pc:spChg>
        <pc:spChg chg="add del">
          <ac:chgData name="Amal S Sebastian" userId="S::170010054@iitb.ac.in::324fd818-ae03-4f5e-8f35-ae892319c469" providerId="AD" clId="Web-{FFAC2662-9BCC-5AE9-2AD9-3BC68C619E01}" dt="2021-08-08T09:06:48.697" v="44"/>
          <ac:spMkLst>
            <pc:docMk/>
            <pc:sldMk cId="2440886988" sldId="267"/>
            <ac:spMk id="35" creationId="{F4FFA271-A10A-4AC3-8F06-E3313A197A80}"/>
          </ac:spMkLst>
        </pc:spChg>
        <pc:grpChg chg="add del">
          <ac:chgData name="Amal S Sebastian" userId="S::170010054@iitb.ac.in::324fd818-ae03-4f5e-8f35-ae892319c469" providerId="AD" clId="Web-{FFAC2662-9BCC-5AE9-2AD9-3BC68C619E01}" dt="2021-08-08T09:00:17.642" v="25"/>
          <ac:grpSpMkLst>
            <pc:docMk/>
            <pc:sldMk cId="2440886988" sldId="267"/>
            <ac:grpSpMk id="17" creationId="{DB88BD78-87E1-424D-B479-C37D8E41B12E}"/>
          </ac:grpSpMkLst>
        </pc:grpChg>
        <pc:picChg chg="mod">
          <ac:chgData name="Amal S Sebastian" userId="S::170010054@iitb.ac.in::324fd818-ae03-4f5e-8f35-ae892319c469" providerId="AD" clId="Web-{FFAC2662-9BCC-5AE9-2AD9-3BC68C619E01}" dt="2021-08-08T09:16:57.241" v="189" actId="14100"/>
          <ac:picMkLst>
            <pc:docMk/>
            <pc:sldMk cId="2440886988" sldId="267"/>
            <ac:picMk id="2" creationId="{EFC907C1-B572-4F88-80C4-76D07DA4FEF4}"/>
          </ac:picMkLst>
        </pc:picChg>
        <pc:picChg chg="add mod ord">
          <ac:chgData name="Amal S Sebastian" userId="S::170010054@iitb.ac.in::324fd818-ae03-4f5e-8f35-ae892319c469" providerId="AD" clId="Web-{FFAC2662-9BCC-5AE9-2AD9-3BC68C619E01}" dt="2021-08-08T09:27:34.536" v="194" actId="14100"/>
          <ac:picMkLst>
            <pc:docMk/>
            <pc:sldMk cId="2440886988" sldId="267"/>
            <ac:picMk id="4" creationId="{16310CF3-F13E-4E75-B9C1-9195D49BC677}"/>
          </ac:picMkLst>
        </pc:picChg>
        <pc:picChg chg="add mod ord">
          <ac:chgData name="Amal S Sebastian" userId="S::170010054@iitb.ac.in::324fd818-ae03-4f5e-8f35-ae892319c469" providerId="AD" clId="Web-{FFAC2662-9BCC-5AE9-2AD9-3BC68C619E01}" dt="2021-08-08T09:17:04.351" v="192" actId="1076"/>
          <ac:picMkLst>
            <pc:docMk/>
            <pc:sldMk cId="2440886988" sldId="267"/>
            <ac:picMk id="5" creationId="{132FC871-74C2-437F-A7B6-D413C7B75A65}"/>
          </ac:picMkLst>
        </pc:picChg>
        <pc:picChg chg="add del mod">
          <ac:chgData name="Amal S Sebastian" userId="S::170010054@iitb.ac.in::324fd818-ae03-4f5e-8f35-ae892319c469" providerId="AD" clId="Web-{FFAC2662-9BCC-5AE9-2AD9-3BC68C619E01}" dt="2021-08-08T09:01:16.690" v="41"/>
          <ac:picMkLst>
            <pc:docMk/>
            <pc:sldMk cId="2440886988" sldId="267"/>
            <ac:picMk id="6" creationId="{84B41713-6385-447E-A5E7-739F509CF466}"/>
          </ac:picMkLst>
        </pc:picChg>
        <pc:picChg chg="add del mod">
          <ac:chgData name="Amal S Sebastian" userId="S::170010054@iitb.ac.in::324fd818-ae03-4f5e-8f35-ae892319c469" providerId="AD" clId="Web-{FFAC2662-9BCC-5AE9-2AD9-3BC68C619E01}" dt="2021-08-08T09:01:18.628" v="42"/>
          <ac:picMkLst>
            <pc:docMk/>
            <pc:sldMk cId="2440886988" sldId="267"/>
            <ac:picMk id="7" creationId="{EA9C22F7-ABAA-43B5-AE69-A628D3D49960}"/>
          </ac:picMkLst>
        </pc:picChg>
        <pc:picChg chg="add mod ord">
          <ac:chgData name="Amal S Sebastian" userId="S::170010054@iitb.ac.in::324fd818-ae03-4f5e-8f35-ae892319c469" providerId="AD" clId="Web-{FFAC2662-9BCC-5AE9-2AD9-3BC68C619E01}" dt="2021-08-08T09:27:55.005" v="196" actId="1076"/>
          <ac:picMkLst>
            <pc:docMk/>
            <pc:sldMk cId="2440886988" sldId="267"/>
            <ac:picMk id="8" creationId="{B119FDC4-23D8-4C78-8B36-0136B659BE3D}"/>
          </ac:picMkLst>
        </pc:picChg>
        <pc:picChg chg="add mod ord">
          <ac:chgData name="Amal S Sebastian" userId="S::170010054@iitb.ac.in::324fd818-ae03-4f5e-8f35-ae892319c469" providerId="AD" clId="Web-{FFAC2662-9BCC-5AE9-2AD9-3BC68C619E01}" dt="2021-08-08T09:27:52.786" v="195" actId="1076"/>
          <ac:picMkLst>
            <pc:docMk/>
            <pc:sldMk cId="2440886988" sldId="267"/>
            <ac:picMk id="9" creationId="{3A64FF4E-FFA2-4169-8390-08B1CC46B50E}"/>
          </ac:picMkLst>
        </pc:picChg>
        <pc:picChg chg="add mod ord">
          <ac:chgData name="Amal S Sebastian" userId="S::170010054@iitb.ac.in::324fd818-ae03-4f5e-8f35-ae892319c469" providerId="AD" clId="Web-{FFAC2662-9BCC-5AE9-2AD9-3BC68C619E01}" dt="2021-08-08T09:07:34.839" v="50" actId="14100"/>
          <ac:picMkLst>
            <pc:docMk/>
            <pc:sldMk cId="2440886988" sldId="267"/>
            <ac:picMk id="10" creationId="{845B1539-664C-4F93-A6E6-5870616BF11C}"/>
          </ac:picMkLst>
        </pc:picChg>
      </pc:sldChg>
      <pc:sldChg chg="addSp delSp modSp mod setBg">
        <pc:chgData name="Amal S Sebastian" userId="S::170010054@iitb.ac.in::324fd818-ae03-4f5e-8f35-ae892319c469" providerId="AD" clId="Web-{FFAC2662-9BCC-5AE9-2AD9-3BC68C619E01}" dt="2021-08-08T09:15:56.193" v="187"/>
        <pc:sldMkLst>
          <pc:docMk/>
          <pc:sldMk cId="2063400935" sldId="269"/>
        </pc:sldMkLst>
        <pc:spChg chg="mod">
          <ac:chgData name="Amal S Sebastian" userId="S::170010054@iitb.ac.in::324fd818-ae03-4f5e-8f35-ae892319c469" providerId="AD" clId="Web-{FFAC2662-9BCC-5AE9-2AD9-3BC68C619E01}" dt="2021-08-08T09:15:56.193" v="187"/>
          <ac:spMkLst>
            <pc:docMk/>
            <pc:sldMk cId="2063400935" sldId="269"/>
            <ac:spMk id="2" creationId="{E29B7779-E203-4832-94D6-424CF9F78BA4}"/>
          </ac:spMkLst>
        </pc:spChg>
        <pc:spChg chg="mod">
          <ac:chgData name="Amal S Sebastian" userId="S::170010054@iitb.ac.in::324fd818-ae03-4f5e-8f35-ae892319c469" providerId="AD" clId="Web-{FFAC2662-9BCC-5AE9-2AD9-3BC68C619E01}" dt="2021-08-08T09:15:56.193" v="187"/>
          <ac:spMkLst>
            <pc:docMk/>
            <pc:sldMk cId="2063400935" sldId="269"/>
            <ac:spMk id="3" creationId="{8B509098-C1CE-4330-9FF6-A5F5D78CDAF7}"/>
          </ac:spMkLst>
        </pc:spChg>
        <pc:spChg chg="add">
          <ac:chgData name="Amal S Sebastian" userId="S::170010054@iitb.ac.in::324fd818-ae03-4f5e-8f35-ae892319c469" providerId="AD" clId="Web-{FFAC2662-9BCC-5AE9-2AD9-3BC68C619E01}" dt="2021-08-08T09:15:56.193" v="187"/>
          <ac:spMkLst>
            <pc:docMk/>
            <pc:sldMk cId="2063400935" sldId="269"/>
            <ac:spMk id="12" creationId="{5AAE9118-0436-4488-AC4A-C14DF6A7B6B1}"/>
          </ac:spMkLst>
        </pc:spChg>
        <pc:spChg chg="add">
          <ac:chgData name="Amal S Sebastian" userId="S::170010054@iitb.ac.in::324fd818-ae03-4f5e-8f35-ae892319c469" providerId="AD" clId="Web-{FFAC2662-9BCC-5AE9-2AD9-3BC68C619E01}" dt="2021-08-08T09:15:56.193" v="187"/>
          <ac:spMkLst>
            <pc:docMk/>
            <pc:sldMk cId="2063400935" sldId="269"/>
            <ac:spMk id="13" creationId="{1B10F861-B8F1-49C7-BD58-EAB20CEE7F93}"/>
          </ac:spMkLst>
        </pc:spChg>
        <pc:spChg chg="add">
          <ac:chgData name="Amal S Sebastian" userId="S::170010054@iitb.ac.in::324fd818-ae03-4f5e-8f35-ae892319c469" providerId="AD" clId="Web-{FFAC2662-9BCC-5AE9-2AD9-3BC68C619E01}" dt="2021-08-08T09:15:56.193" v="187"/>
          <ac:spMkLst>
            <pc:docMk/>
            <pc:sldMk cId="2063400935" sldId="269"/>
            <ac:spMk id="14" creationId="{61F6E425-22AB-4DA2-8FAC-58ADB58EF6C3}"/>
          </ac:spMkLst>
        </pc:spChg>
        <pc:spChg chg="add del">
          <ac:chgData name="Amal S Sebastian" userId="S::170010054@iitb.ac.in::324fd818-ae03-4f5e-8f35-ae892319c469" providerId="AD" clId="Web-{FFAC2662-9BCC-5AE9-2AD9-3BC68C619E01}" dt="2021-08-08T09:15:56.177" v="186"/>
          <ac:spMkLst>
            <pc:docMk/>
            <pc:sldMk cId="2063400935" sldId="269"/>
            <ac:spMk id="15" creationId="{A7AE9375-4664-4DB2-922D-2782A6E439AC}"/>
          </ac:spMkLst>
        </pc:spChg>
        <pc:spChg chg="add del">
          <ac:chgData name="Amal S Sebastian" userId="S::170010054@iitb.ac.in::324fd818-ae03-4f5e-8f35-ae892319c469" providerId="AD" clId="Web-{FFAC2662-9BCC-5AE9-2AD9-3BC68C619E01}" dt="2021-08-08T09:15:56.177" v="186"/>
          <ac:spMkLst>
            <pc:docMk/>
            <pc:sldMk cId="2063400935" sldId="269"/>
            <ac:spMk id="19" creationId="{C87417AF-190E-4D6E-AFA6-7D3E84B0B430}"/>
          </ac:spMkLst>
        </pc:spChg>
        <pc:spChg chg="add del">
          <ac:chgData name="Amal S Sebastian" userId="S::170010054@iitb.ac.in::324fd818-ae03-4f5e-8f35-ae892319c469" providerId="AD" clId="Web-{FFAC2662-9BCC-5AE9-2AD9-3BC68C619E01}" dt="2021-08-08T09:15:56.177" v="186"/>
          <ac:spMkLst>
            <pc:docMk/>
            <pc:sldMk cId="2063400935" sldId="269"/>
            <ac:spMk id="21" creationId="{80B30ED8-273E-4C07-8568-2FE5CC5C483D}"/>
          </ac:spMkLst>
        </pc:spChg>
        <pc:picChg chg="add del mod">
          <ac:chgData name="Amal S Sebastian" userId="S::170010054@iitb.ac.in::324fd818-ae03-4f5e-8f35-ae892319c469" providerId="AD" clId="Web-{FFAC2662-9BCC-5AE9-2AD9-3BC68C619E01}" dt="2021-08-08T09:14:38.020" v="179"/>
          <ac:picMkLst>
            <pc:docMk/>
            <pc:sldMk cId="2063400935" sldId="269"/>
            <ac:picMk id="7" creationId="{7CC179AB-0BBC-4BB0-BD13-50DCFA7F0E32}"/>
          </ac:picMkLst>
        </pc:picChg>
        <pc:picChg chg="add del mod">
          <ac:chgData name="Amal S Sebastian" userId="S::170010054@iitb.ac.in::324fd818-ae03-4f5e-8f35-ae892319c469" providerId="AD" clId="Web-{FFAC2662-9BCC-5AE9-2AD9-3BC68C619E01}" dt="2021-08-08T09:14:38.660" v="180"/>
          <ac:picMkLst>
            <pc:docMk/>
            <pc:sldMk cId="2063400935" sldId="269"/>
            <ac:picMk id="8" creationId="{C2CC952B-7272-43FC-9248-9BE838C1BC14}"/>
          </ac:picMkLst>
        </pc:picChg>
        <pc:picChg chg="add mod">
          <ac:chgData name="Amal S Sebastian" userId="S::170010054@iitb.ac.in::324fd818-ae03-4f5e-8f35-ae892319c469" providerId="AD" clId="Web-{FFAC2662-9BCC-5AE9-2AD9-3BC68C619E01}" dt="2021-08-08T09:15:56.193" v="187"/>
          <ac:picMkLst>
            <pc:docMk/>
            <pc:sldMk cId="2063400935" sldId="269"/>
            <ac:picMk id="9" creationId="{10E0D0C1-327E-487F-A0C3-11DA75886B39}"/>
          </ac:picMkLst>
        </pc:picChg>
        <pc:picChg chg="add mod">
          <ac:chgData name="Amal S Sebastian" userId="S::170010054@iitb.ac.in::324fd818-ae03-4f5e-8f35-ae892319c469" providerId="AD" clId="Web-{FFAC2662-9BCC-5AE9-2AD9-3BC68C619E01}" dt="2021-08-08T09:15:56.193" v="187"/>
          <ac:picMkLst>
            <pc:docMk/>
            <pc:sldMk cId="2063400935" sldId="269"/>
            <ac:picMk id="10" creationId="{C9E6CBF1-1621-44EB-A86B-95547B95B708}"/>
          </ac:picMkLst>
        </pc:picChg>
        <pc:cxnChg chg="add del">
          <ac:chgData name="Amal S Sebastian" userId="S::170010054@iitb.ac.in::324fd818-ae03-4f5e-8f35-ae892319c469" providerId="AD" clId="Web-{FFAC2662-9BCC-5AE9-2AD9-3BC68C619E01}" dt="2021-08-08T09:15:56.177" v="186"/>
          <ac:cxnSpMkLst>
            <pc:docMk/>
            <pc:sldMk cId="2063400935" sldId="269"/>
            <ac:cxnSpMk id="17" creationId="{EE504C98-6397-41C1-A8D8-2D9C4ED307E0}"/>
          </ac:cxnSpMkLst>
        </pc:cxnChg>
      </pc:sldChg>
      <pc:sldChg chg="modSp">
        <pc:chgData name="Amal S Sebastian" userId="S::170010054@iitb.ac.in::324fd818-ae03-4f5e-8f35-ae892319c469" providerId="AD" clId="Web-{FFAC2662-9BCC-5AE9-2AD9-3BC68C619E01}" dt="2021-08-08T08:45:44.421" v="3" actId="20577"/>
        <pc:sldMkLst>
          <pc:docMk/>
          <pc:sldMk cId="1462984269" sldId="272"/>
        </pc:sldMkLst>
        <pc:spChg chg="mod">
          <ac:chgData name="Amal S Sebastian" userId="S::170010054@iitb.ac.in::324fd818-ae03-4f5e-8f35-ae892319c469" providerId="AD" clId="Web-{FFAC2662-9BCC-5AE9-2AD9-3BC68C619E01}" dt="2021-08-08T08:45:44.421" v="3" actId="20577"/>
          <ac:spMkLst>
            <pc:docMk/>
            <pc:sldMk cId="1462984269" sldId="272"/>
            <ac:spMk id="2" creationId="{231F2D56-92D8-4FF5-8F5F-2A3A05C2B1D5}"/>
          </ac:spMkLst>
        </pc:spChg>
      </pc:sldChg>
    </pc:docChg>
  </pc:docChgLst>
  <pc:docChgLst>
    <pc:chgData name="Goparaju Khushal" userId="S::180010023@iitb.ac.in::dd07b14f-c669-4e14-af47-cd20a01d433f" providerId="AD" clId="Web-{A904104D-FF1F-2A97-8B66-9D6D1043472A}"/>
    <pc:docChg chg="modSld">
      <pc:chgData name="Goparaju Khushal" userId="S::180010023@iitb.ac.in::dd07b14f-c669-4e14-af47-cd20a01d433f" providerId="AD" clId="Web-{A904104D-FF1F-2A97-8B66-9D6D1043472A}" dt="2021-08-10T17:11:51.245" v="9"/>
      <pc:docMkLst>
        <pc:docMk/>
      </pc:docMkLst>
      <pc:sldChg chg="modNotes">
        <pc:chgData name="Goparaju Khushal" userId="S::180010023@iitb.ac.in::dd07b14f-c669-4e14-af47-cd20a01d433f" providerId="AD" clId="Web-{A904104D-FF1F-2A97-8B66-9D6D1043472A}" dt="2021-08-10T17:11:51.245" v="9"/>
        <pc:sldMkLst>
          <pc:docMk/>
          <pc:sldMk cId="2440886988" sldId="267"/>
        </pc:sldMkLst>
      </pc:sldChg>
    </pc:docChg>
  </pc:docChgLst>
  <pc:docChgLst>
    <pc:chgData name="M Vishnu Sankar" userId="S::vishnu6@iitb.ac.in::3d8c5614-1d11-4a54-a0cc-d84f511fc444" providerId="AD" clId="Web-{C3BADF46-D4BD-3541-FDBE-C1C6C7819109}"/>
    <pc:docChg chg="modSld">
      <pc:chgData name="M Vishnu Sankar" userId="S::vishnu6@iitb.ac.in::3d8c5614-1d11-4a54-a0cc-d84f511fc444" providerId="AD" clId="Web-{C3BADF46-D4BD-3541-FDBE-C1C6C7819109}" dt="2021-08-14T05:33:16.723" v="318"/>
      <pc:docMkLst>
        <pc:docMk/>
      </pc:docMkLst>
      <pc:sldChg chg="modNotes">
        <pc:chgData name="M Vishnu Sankar" userId="S::vishnu6@iitb.ac.in::3d8c5614-1d11-4a54-a0cc-d84f511fc444" providerId="AD" clId="Web-{C3BADF46-D4BD-3541-FDBE-C1C6C7819109}" dt="2021-08-14T05:15:12.265" v="263"/>
        <pc:sldMkLst>
          <pc:docMk/>
          <pc:sldMk cId="2440886988" sldId="267"/>
        </pc:sldMkLst>
      </pc:sldChg>
      <pc:sldChg chg="modNotes">
        <pc:chgData name="M Vishnu Sankar" userId="S::vishnu6@iitb.ac.in::3d8c5614-1d11-4a54-a0cc-d84f511fc444" providerId="AD" clId="Web-{C3BADF46-D4BD-3541-FDBE-C1C6C7819109}" dt="2021-08-14T04:15:00.804" v="154"/>
        <pc:sldMkLst>
          <pc:docMk/>
          <pc:sldMk cId="3971666115" sldId="268"/>
        </pc:sldMkLst>
      </pc:sldChg>
      <pc:sldChg chg="modNotes">
        <pc:chgData name="M Vishnu Sankar" userId="S::vishnu6@iitb.ac.in::3d8c5614-1d11-4a54-a0cc-d84f511fc444" providerId="AD" clId="Web-{C3BADF46-D4BD-3541-FDBE-C1C6C7819109}" dt="2021-08-14T05:33:16.723" v="318"/>
        <pc:sldMkLst>
          <pc:docMk/>
          <pc:sldMk cId="2063400935" sldId="269"/>
        </pc:sldMkLst>
      </pc:sldChg>
    </pc:docChg>
  </pc:docChgLst>
  <pc:docChgLst>
    <pc:chgData name="Ronit Rakesh Shukla" userId="S::180010050@iitb.ac.in::be82b9a7-d54b-4564-828f-85a9b3c9aef2" providerId="AD" clId="Web-{59A90A6B-2F95-4D40-96A3-463B5BC973D6}"/>
    <pc:docChg chg="addSld modSld">
      <pc:chgData name="Ronit Rakesh Shukla" userId="S::180010050@iitb.ac.in::be82b9a7-d54b-4564-828f-85a9b3c9aef2" providerId="AD" clId="Web-{59A90A6B-2F95-4D40-96A3-463B5BC973D6}" dt="2021-08-07T17:17:25.588" v="6"/>
      <pc:docMkLst>
        <pc:docMk/>
      </pc:docMkLst>
      <pc:sldChg chg="addSp delSp modSp">
        <pc:chgData name="Ronit Rakesh Shukla" userId="S::180010050@iitb.ac.in::be82b9a7-d54b-4564-828f-85a9b3c9aef2" providerId="AD" clId="Web-{59A90A6B-2F95-4D40-96A3-463B5BC973D6}" dt="2021-08-07T17:17:25.588" v="6"/>
        <pc:sldMkLst>
          <pc:docMk/>
          <pc:sldMk cId="973284163" sldId="256"/>
        </pc:sldMkLst>
        <pc:picChg chg="add del mod">
          <ac:chgData name="Ronit Rakesh Shukla" userId="S::180010050@iitb.ac.in::be82b9a7-d54b-4564-828f-85a9b3c9aef2" providerId="AD" clId="Web-{59A90A6B-2F95-4D40-96A3-463B5BC973D6}" dt="2021-08-07T17:17:25.588" v="6"/>
          <ac:picMkLst>
            <pc:docMk/>
            <pc:sldMk cId="973284163" sldId="256"/>
            <ac:picMk id="5" creationId="{A48ED5DB-E36A-4880-BB8B-A46AA51C0B04}"/>
          </ac:picMkLst>
        </pc:picChg>
      </pc:sldChg>
      <pc:sldChg chg="new">
        <pc:chgData name="Ronit Rakesh Shukla" userId="S::180010050@iitb.ac.in::be82b9a7-d54b-4564-828f-85a9b3c9aef2" providerId="AD" clId="Web-{59A90A6B-2F95-4D40-96A3-463B5BC973D6}" dt="2021-08-07T17:16:22.788" v="0"/>
        <pc:sldMkLst>
          <pc:docMk/>
          <pc:sldMk cId="2173457160" sldId="257"/>
        </pc:sldMkLst>
      </pc:sldChg>
    </pc:docChg>
  </pc:docChgLst>
  <pc:docChgLst>
    <pc:chgData name="Ronit Rakesh Shukla" userId="S::180010050@iitb.ac.in::be82b9a7-d54b-4564-828f-85a9b3c9aef2" providerId="AD" clId="Web-{40793029-61D3-465E-B580-899375E0ABBB}"/>
    <pc:docChg chg="modSld">
      <pc:chgData name="Ronit Rakesh Shukla" userId="S::180010050@iitb.ac.in::be82b9a7-d54b-4564-828f-85a9b3c9aef2" providerId="AD" clId="Web-{40793029-61D3-465E-B580-899375E0ABBB}" dt="2021-08-12T04:36:30.454" v="6"/>
      <pc:docMkLst>
        <pc:docMk/>
      </pc:docMkLst>
      <pc:sldChg chg="modNotes">
        <pc:chgData name="Ronit Rakesh Shukla" userId="S::180010050@iitb.ac.in::be82b9a7-d54b-4564-828f-85a9b3c9aef2" providerId="AD" clId="Web-{40793029-61D3-465E-B580-899375E0ABBB}" dt="2021-08-12T04:36:30.454" v="6"/>
        <pc:sldMkLst>
          <pc:docMk/>
          <pc:sldMk cId="2238095533" sldId="273"/>
        </pc:sldMkLst>
      </pc:sldChg>
    </pc:docChg>
  </pc:docChgLst>
  <pc:docChgLst>
    <pc:chgData name="Amal S Sebastian" userId="S::170010054@iitb.ac.in::324fd818-ae03-4f5e-8f35-ae892319c469" providerId="AD" clId="Web-{BD87E29B-8F6C-08C9-B1D5-D9E17E85A63B}"/>
    <pc:docChg chg="addSld modSld">
      <pc:chgData name="Amal S Sebastian" userId="S::170010054@iitb.ac.in::324fd818-ae03-4f5e-8f35-ae892319c469" providerId="AD" clId="Web-{BD87E29B-8F6C-08C9-B1D5-D9E17E85A63B}" dt="2021-08-07T18:40:57.720" v="994" actId="20577"/>
      <pc:docMkLst>
        <pc:docMk/>
      </pc:docMkLst>
      <pc:sldChg chg="modSp">
        <pc:chgData name="Amal S Sebastian" userId="S::170010054@iitb.ac.in::324fd818-ae03-4f5e-8f35-ae892319c469" providerId="AD" clId="Web-{BD87E29B-8F6C-08C9-B1D5-D9E17E85A63B}" dt="2021-08-07T17:38:59.089" v="2" actId="20577"/>
        <pc:sldMkLst>
          <pc:docMk/>
          <pc:sldMk cId="973284163" sldId="256"/>
        </pc:sldMkLst>
        <pc:spChg chg="mod">
          <ac:chgData name="Amal S Sebastian" userId="S::170010054@iitb.ac.in::324fd818-ae03-4f5e-8f35-ae892319c469" providerId="AD" clId="Web-{BD87E29B-8F6C-08C9-B1D5-D9E17E85A63B}" dt="2021-08-07T17:38:59.089" v="2" actId="20577"/>
          <ac:spMkLst>
            <pc:docMk/>
            <pc:sldMk cId="973284163" sldId="256"/>
            <ac:spMk id="3" creationId="{18646CD2-D1CA-4049-9351-FE20C7512CD6}"/>
          </ac:spMkLst>
        </pc:spChg>
      </pc:sldChg>
      <pc:sldChg chg="addSp modSp">
        <pc:chgData name="Amal S Sebastian" userId="S::170010054@iitb.ac.in::324fd818-ae03-4f5e-8f35-ae892319c469" providerId="AD" clId="Web-{BD87E29B-8F6C-08C9-B1D5-D9E17E85A63B}" dt="2021-08-07T18:07:23.511" v="763" actId="20577"/>
        <pc:sldMkLst>
          <pc:docMk/>
          <pc:sldMk cId="939636778" sldId="259"/>
        </pc:sldMkLst>
        <pc:spChg chg="mod">
          <ac:chgData name="Amal S Sebastian" userId="S::170010054@iitb.ac.in::324fd818-ae03-4f5e-8f35-ae892319c469" providerId="AD" clId="Web-{BD87E29B-8F6C-08C9-B1D5-D9E17E85A63B}" dt="2021-08-07T18:07:23.511" v="763" actId="20577"/>
          <ac:spMkLst>
            <pc:docMk/>
            <pc:sldMk cId="939636778" sldId="259"/>
            <ac:spMk id="2" creationId="{C46A2E3C-AE45-4D7D-82D5-43B66DCBC470}"/>
          </ac:spMkLst>
        </pc:spChg>
        <pc:spChg chg="add">
          <ac:chgData name="Amal S Sebastian" userId="S::170010054@iitb.ac.in::324fd818-ae03-4f5e-8f35-ae892319c469" providerId="AD" clId="Web-{BD87E29B-8F6C-08C9-B1D5-D9E17E85A63B}" dt="2021-08-07T18:07:14.807" v="755"/>
          <ac:spMkLst>
            <pc:docMk/>
            <pc:sldMk cId="939636778" sldId="259"/>
            <ac:spMk id="4" creationId="{9D104155-5BF7-4DD2-81F9-6F9EBB2EEAFA}"/>
          </ac:spMkLst>
        </pc:spChg>
      </pc:sldChg>
      <pc:sldChg chg="addSp delSp modSp mod setBg">
        <pc:chgData name="Amal S Sebastian" userId="S::170010054@iitb.ac.in::324fd818-ae03-4f5e-8f35-ae892319c469" providerId="AD" clId="Web-{BD87E29B-8F6C-08C9-B1D5-D9E17E85A63B}" dt="2021-08-07T18:06:44.823" v="754" actId="1076"/>
        <pc:sldMkLst>
          <pc:docMk/>
          <pc:sldMk cId="273491933" sldId="260"/>
        </pc:sldMkLst>
        <pc:spChg chg="del">
          <ac:chgData name="Amal S Sebastian" userId="S::170010054@iitb.ac.in::324fd818-ae03-4f5e-8f35-ae892319c469" providerId="AD" clId="Web-{BD87E29B-8F6C-08C9-B1D5-D9E17E85A63B}" dt="2021-08-07T17:44:22.750" v="3"/>
          <ac:spMkLst>
            <pc:docMk/>
            <pc:sldMk cId="273491933" sldId="260"/>
            <ac:spMk id="2" creationId="{50C9CDC0-789E-42A1-AD1A-9055B2275284}"/>
          </ac:spMkLst>
        </pc:spChg>
        <pc:spChg chg="add">
          <ac:chgData name="Amal S Sebastian" userId="S::170010054@iitb.ac.in::324fd818-ae03-4f5e-8f35-ae892319c469" providerId="AD" clId="Web-{BD87E29B-8F6C-08C9-B1D5-D9E17E85A63B}" dt="2021-08-07T17:59:45.675" v="314"/>
          <ac:spMkLst>
            <pc:docMk/>
            <pc:sldMk cId="273491933" sldId="260"/>
            <ac:spMk id="9" creationId="{42A4FC2C-047E-45A5-965D-8E1E3BF09BC6}"/>
          </ac:spMkLst>
        </pc:spChg>
        <pc:graphicFrameChg chg="add del mod modGraphic">
          <ac:chgData name="Amal S Sebastian" userId="S::170010054@iitb.ac.in::324fd818-ae03-4f5e-8f35-ae892319c469" providerId="AD" clId="Web-{BD87E29B-8F6C-08C9-B1D5-D9E17E85A63B}" dt="2021-08-07T17:59:37.675" v="313"/>
          <ac:graphicFrameMkLst>
            <pc:docMk/>
            <pc:sldMk cId="273491933" sldId="260"/>
            <ac:graphicFrameMk id="5" creationId="{F9FE506F-8D6A-47BC-8AE6-5F3C274C608A}"/>
          </ac:graphicFrameMkLst>
        </pc:graphicFrameChg>
        <pc:graphicFrameChg chg="add mod modGraphic">
          <ac:chgData name="Amal S Sebastian" userId="S::170010054@iitb.ac.in::324fd818-ae03-4f5e-8f35-ae892319c469" providerId="AD" clId="Web-{BD87E29B-8F6C-08C9-B1D5-D9E17E85A63B}" dt="2021-08-07T18:06:41.573" v="753" actId="1076"/>
          <ac:graphicFrameMkLst>
            <pc:docMk/>
            <pc:sldMk cId="273491933" sldId="260"/>
            <ac:graphicFrameMk id="7" creationId="{F6AA4E04-1B6D-4EA2-8058-8F3D99A03A13}"/>
          </ac:graphicFrameMkLst>
        </pc:graphicFrameChg>
        <pc:picChg chg="mod">
          <ac:chgData name="Amal S Sebastian" userId="S::170010054@iitb.ac.in::324fd818-ae03-4f5e-8f35-ae892319c469" providerId="AD" clId="Web-{BD87E29B-8F6C-08C9-B1D5-D9E17E85A63B}" dt="2021-08-07T18:06:44.823" v="754" actId="1076"/>
          <ac:picMkLst>
            <pc:docMk/>
            <pc:sldMk cId="273491933" sldId="260"/>
            <ac:picMk id="4" creationId="{0F21D649-DA0B-4EA8-AF23-FA2619189F0C}"/>
          </ac:picMkLst>
        </pc:picChg>
      </pc:sldChg>
      <pc:sldChg chg="modSp new">
        <pc:chgData name="Amal S Sebastian" userId="S::170010054@iitb.ac.in::324fd818-ae03-4f5e-8f35-ae892319c469" providerId="AD" clId="Web-{BD87E29B-8F6C-08C9-B1D5-D9E17E85A63B}" dt="2021-08-07T18:14:51.488" v="768" actId="20577"/>
        <pc:sldMkLst>
          <pc:docMk/>
          <pc:sldMk cId="2210540786" sldId="265"/>
        </pc:sldMkLst>
        <pc:spChg chg="mod">
          <ac:chgData name="Amal S Sebastian" userId="S::170010054@iitb.ac.in::324fd818-ae03-4f5e-8f35-ae892319c469" providerId="AD" clId="Web-{BD87E29B-8F6C-08C9-B1D5-D9E17E85A63B}" dt="2021-08-07T18:14:51.488" v="768" actId="20577"/>
          <ac:spMkLst>
            <pc:docMk/>
            <pc:sldMk cId="2210540786" sldId="265"/>
            <ac:spMk id="2" creationId="{F8CE3726-65A8-4CE1-9CD7-4F3E07B5C46C}"/>
          </ac:spMkLst>
        </pc:spChg>
      </pc:sldChg>
      <pc:sldChg chg="modSp new">
        <pc:chgData name="Amal S Sebastian" userId="S::170010054@iitb.ac.in::324fd818-ae03-4f5e-8f35-ae892319c469" providerId="AD" clId="Web-{BD87E29B-8F6C-08C9-B1D5-D9E17E85A63B}" dt="2021-08-07T18:16:17.817" v="772" actId="20577"/>
        <pc:sldMkLst>
          <pc:docMk/>
          <pc:sldMk cId="2440886988" sldId="267"/>
        </pc:sldMkLst>
        <pc:spChg chg="mod">
          <ac:chgData name="Amal S Sebastian" userId="S::170010054@iitb.ac.in::324fd818-ae03-4f5e-8f35-ae892319c469" providerId="AD" clId="Web-{BD87E29B-8F6C-08C9-B1D5-D9E17E85A63B}" dt="2021-08-07T18:16:17.817" v="772" actId="20577"/>
          <ac:spMkLst>
            <pc:docMk/>
            <pc:sldMk cId="2440886988" sldId="267"/>
            <ac:spMk id="2" creationId="{2F6E4489-B273-4144-8EA0-DC107423B6BB}"/>
          </ac:spMkLst>
        </pc:spChg>
      </pc:sldChg>
      <pc:sldChg chg="modSp new">
        <pc:chgData name="Amal S Sebastian" userId="S::170010054@iitb.ac.in::324fd818-ae03-4f5e-8f35-ae892319c469" providerId="AD" clId="Web-{BD87E29B-8F6C-08C9-B1D5-D9E17E85A63B}" dt="2021-08-07T18:18:28.273" v="777" actId="20577"/>
        <pc:sldMkLst>
          <pc:docMk/>
          <pc:sldMk cId="3971666115" sldId="268"/>
        </pc:sldMkLst>
        <pc:spChg chg="mod">
          <ac:chgData name="Amal S Sebastian" userId="S::170010054@iitb.ac.in::324fd818-ae03-4f5e-8f35-ae892319c469" providerId="AD" clId="Web-{BD87E29B-8F6C-08C9-B1D5-D9E17E85A63B}" dt="2021-08-07T18:18:28.273" v="777" actId="20577"/>
          <ac:spMkLst>
            <pc:docMk/>
            <pc:sldMk cId="3971666115" sldId="268"/>
            <ac:spMk id="2" creationId="{21F1F297-4A66-42EA-8A3E-CAA6ADA8CF2B}"/>
          </ac:spMkLst>
        </pc:spChg>
      </pc:sldChg>
      <pc:sldChg chg="modSp new">
        <pc:chgData name="Amal S Sebastian" userId="S::170010054@iitb.ac.in::324fd818-ae03-4f5e-8f35-ae892319c469" providerId="AD" clId="Web-{BD87E29B-8F6C-08C9-B1D5-D9E17E85A63B}" dt="2021-08-07T18:33:09.634" v="819" actId="20577"/>
        <pc:sldMkLst>
          <pc:docMk/>
          <pc:sldMk cId="2063400935" sldId="269"/>
        </pc:sldMkLst>
        <pc:spChg chg="mod">
          <ac:chgData name="Amal S Sebastian" userId="S::170010054@iitb.ac.in::324fd818-ae03-4f5e-8f35-ae892319c469" providerId="AD" clId="Web-{BD87E29B-8F6C-08C9-B1D5-D9E17E85A63B}" dt="2021-08-07T18:28:28.597" v="791" actId="20577"/>
          <ac:spMkLst>
            <pc:docMk/>
            <pc:sldMk cId="2063400935" sldId="269"/>
            <ac:spMk id="2" creationId="{E29B7779-E203-4832-94D6-424CF9F78BA4}"/>
          </ac:spMkLst>
        </pc:spChg>
        <pc:spChg chg="mod">
          <ac:chgData name="Amal S Sebastian" userId="S::170010054@iitb.ac.in::324fd818-ae03-4f5e-8f35-ae892319c469" providerId="AD" clId="Web-{BD87E29B-8F6C-08C9-B1D5-D9E17E85A63B}" dt="2021-08-07T18:33:09.634" v="819" actId="20577"/>
          <ac:spMkLst>
            <pc:docMk/>
            <pc:sldMk cId="2063400935" sldId="269"/>
            <ac:spMk id="3" creationId="{8B509098-C1CE-4330-9FF6-A5F5D78CDAF7}"/>
          </ac:spMkLst>
        </pc:spChg>
      </pc:sldChg>
      <pc:sldChg chg="modSp new">
        <pc:chgData name="Amal S Sebastian" userId="S::170010054@iitb.ac.in::324fd818-ae03-4f5e-8f35-ae892319c469" providerId="AD" clId="Web-{BD87E29B-8F6C-08C9-B1D5-D9E17E85A63B}" dt="2021-08-07T18:36:16.200" v="844" actId="20577"/>
        <pc:sldMkLst>
          <pc:docMk/>
          <pc:sldMk cId="1444422853" sldId="270"/>
        </pc:sldMkLst>
        <pc:spChg chg="mod">
          <ac:chgData name="Amal S Sebastian" userId="S::170010054@iitb.ac.in::324fd818-ae03-4f5e-8f35-ae892319c469" providerId="AD" clId="Web-{BD87E29B-8F6C-08C9-B1D5-D9E17E85A63B}" dt="2021-08-07T18:34:56.276" v="824" actId="20577"/>
          <ac:spMkLst>
            <pc:docMk/>
            <pc:sldMk cId="1444422853" sldId="270"/>
            <ac:spMk id="2" creationId="{EE79F2CE-55C5-49C5-A7F5-EFC88D59A347}"/>
          </ac:spMkLst>
        </pc:spChg>
        <pc:spChg chg="mod">
          <ac:chgData name="Amal S Sebastian" userId="S::170010054@iitb.ac.in::324fd818-ae03-4f5e-8f35-ae892319c469" providerId="AD" clId="Web-{BD87E29B-8F6C-08C9-B1D5-D9E17E85A63B}" dt="2021-08-07T18:36:16.200" v="844" actId="20577"/>
          <ac:spMkLst>
            <pc:docMk/>
            <pc:sldMk cId="1444422853" sldId="270"/>
            <ac:spMk id="3" creationId="{70288260-F7DA-4361-BE2A-EB2607902733}"/>
          </ac:spMkLst>
        </pc:spChg>
      </pc:sldChg>
      <pc:sldChg chg="modSp new">
        <pc:chgData name="Amal S Sebastian" userId="S::170010054@iitb.ac.in::324fd818-ae03-4f5e-8f35-ae892319c469" providerId="AD" clId="Web-{BD87E29B-8F6C-08C9-B1D5-D9E17E85A63B}" dt="2021-08-07T18:39:23.093" v="913" actId="20577"/>
        <pc:sldMkLst>
          <pc:docMk/>
          <pc:sldMk cId="550535334" sldId="271"/>
        </pc:sldMkLst>
        <pc:spChg chg="mod">
          <ac:chgData name="Amal S Sebastian" userId="S::170010054@iitb.ac.in::324fd818-ae03-4f5e-8f35-ae892319c469" providerId="AD" clId="Web-{BD87E29B-8F6C-08C9-B1D5-D9E17E85A63B}" dt="2021-08-07T18:38:01.733" v="863" actId="20577"/>
          <ac:spMkLst>
            <pc:docMk/>
            <pc:sldMk cId="550535334" sldId="271"/>
            <ac:spMk id="2" creationId="{9697ADD7-8F09-4DC8-AEC1-8C55726CE8AF}"/>
          </ac:spMkLst>
        </pc:spChg>
        <pc:spChg chg="mod">
          <ac:chgData name="Amal S Sebastian" userId="S::170010054@iitb.ac.in::324fd818-ae03-4f5e-8f35-ae892319c469" providerId="AD" clId="Web-{BD87E29B-8F6C-08C9-B1D5-D9E17E85A63B}" dt="2021-08-07T18:39:23.093" v="913" actId="20577"/>
          <ac:spMkLst>
            <pc:docMk/>
            <pc:sldMk cId="550535334" sldId="271"/>
            <ac:spMk id="3" creationId="{BE857F90-0103-44BE-A11C-DBFD4663971B}"/>
          </ac:spMkLst>
        </pc:spChg>
      </pc:sldChg>
      <pc:sldChg chg="modSp new">
        <pc:chgData name="Amal S Sebastian" userId="S::170010054@iitb.ac.in::324fd818-ae03-4f5e-8f35-ae892319c469" providerId="AD" clId="Web-{BD87E29B-8F6C-08C9-B1D5-D9E17E85A63B}" dt="2021-08-07T18:40:44.095" v="971" actId="20577"/>
        <pc:sldMkLst>
          <pc:docMk/>
          <pc:sldMk cId="1462984269" sldId="272"/>
        </pc:sldMkLst>
        <pc:spChg chg="mod">
          <ac:chgData name="Amal S Sebastian" userId="S::170010054@iitb.ac.in::324fd818-ae03-4f5e-8f35-ae892319c469" providerId="AD" clId="Web-{BD87E29B-8F6C-08C9-B1D5-D9E17E85A63B}" dt="2021-08-07T18:40:00.938" v="935" actId="20577"/>
          <ac:spMkLst>
            <pc:docMk/>
            <pc:sldMk cId="1462984269" sldId="272"/>
            <ac:spMk id="2" creationId="{231F2D56-92D8-4FF5-8F5F-2A3A05C2B1D5}"/>
          </ac:spMkLst>
        </pc:spChg>
        <pc:spChg chg="mod">
          <ac:chgData name="Amal S Sebastian" userId="S::170010054@iitb.ac.in::324fd818-ae03-4f5e-8f35-ae892319c469" providerId="AD" clId="Web-{BD87E29B-8F6C-08C9-B1D5-D9E17E85A63B}" dt="2021-08-07T18:40:44.095" v="971" actId="20577"/>
          <ac:spMkLst>
            <pc:docMk/>
            <pc:sldMk cId="1462984269" sldId="272"/>
            <ac:spMk id="3" creationId="{80FDF659-9081-4C51-BE7F-C2D0FA19FE8B}"/>
          </ac:spMkLst>
        </pc:spChg>
      </pc:sldChg>
      <pc:sldChg chg="modSp new">
        <pc:chgData name="Amal S Sebastian" userId="S::170010054@iitb.ac.in::324fd818-ae03-4f5e-8f35-ae892319c469" providerId="AD" clId="Web-{BD87E29B-8F6C-08C9-B1D5-D9E17E85A63B}" dt="2021-08-07T18:40:57.720" v="994" actId="20577"/>
        <pc:sldMkLst>
          <pc:docMk/>
          <pc:sldMk cId="2238095533" sldId="273"/>
        </pc:sldMkLst>
        <pc:spChg chg="mod">
          <ac:chgData name="Amal S Sebastian" userId="S::170010054@iitb.ac.in::324fd818-ae03-4f5e-8f35-ae892319c469" providerId="AD" clId="Web-{BD87E29B-8F6C-08C9-B1D5-D9E17E85A63B}" dt="2021-08-07T18:40:47.392" v="975" actId="20577"/>
          <ac:spMkLst>
            <pc:docMk/>
            <pc:sldMk cId="2238095533" sldId="273"/>
            <ac:spMk id="2" creationId="{6337E9C7-394F-4217-A3E7-9C8E54CF26D1}"/>
          </ac:spMkLst>
        </pc:spChg>
        <pc:spChg chg="mod">
          <ac:chgData name="Amal S Sebastian" userId="S::170010054@iitb.ac.in::324fd818-ae03-4f5e-8f35-ae892319c469" providerId="AD" clId="Web-{BD87E29B-8F6C-08C9-B1D5-D9E17E85A63B}" dt="2021-08-07T18:40:57.720" v="994" actId="20577"/>
          <ac:spMkLst>
            <pc:docMk/>
            <pc:sldMk cId="2238095533" sldId="273"/>
            <ac:spMk id="3" creationId="{2B186238-75B0-4066-B326-2180F8ACFB6A}"/>
          </ac:spMkLst>
        </pc:spChg>
      </pc:sldChg>
    </pc:docChg>
  </pc:docChgLst>
  <pc:docChgLst>
    <pc:chgData name="Ronit Rakesh Shukla" userId="S::180010050@iitb.ac.in::be82b9a7-d54b-4564-828f-85a9b3c9aef2" providerId="AD" clId="Web-{FB23859D-70B2-4149-9F2C-550C98954DD2}"/>
    <pc:docChg chg="modSld">
      <pc:chgData name="Ronit Rakesh Shukla" userId="S::180010050@iitb.ac.in::be82b9a7-d54b-4564-828f-85a9b3c9aef2" providerId="AD" clId="Web-{FB23859D-70B2-4149-9F2C-550C98954DD2}" dt="2021-08-10T16:55:15.191" v="6"/>
      <pc:docMkLst>
        <pc:docMk/>
      </pc:docMkLst>
      <pc:sldChg chg="modNotes">
        <pc:chgData name="Ronit Rakesh Shukla" userId="S::180010050@iitb.ac.in::be82b9a7-d54b-4564-828f-85a9b3c9aef2" providerId="AD" clId="Web-{FB23859D-70B2-4149-9F2C-550C98954DD2}" dt="2021-08-10T16:55:15.191" v="6"/>
        <pc:sldMkLst>
          <pc:docMk/>
          <pc:sldMk cId="550535334" sldId="271"/>
        </pc:sldMkLst>
      </pc:sldChg>
    </pc:docChg>
  </pc:docChgLst>
  <pc:docChgLst>
    <pc:chgData name="Amal S Sebastian" userId="S::170010054@iitb.ac.in::324fd818-ae03-4f5e-8f35-ae892319c469" providerId="AD" clId="Web-{F342FD7A-092D-21A5-3689-0AEAB4C71BCF}"/>
    <pc:docChg chg="modSld">
      <pc:chgData name="Amal S Sebastian" userId="S::170010054@iitb.ac.in::324fd818-ae03-4f5e-8f35-ae892319c469" providerId="AD" clId="Web-{F342FD7A-092D-21A5-3689-0AEAB4C71BCF}" dt="2021-08-08T09:38:13.649" v="132" actId="1076"/>
      <pc:docMkLst>
        <pc:docMk/>
      </pc:docMkLst>
      <pc:sldChg chg="addSp delSp modSp">
        <pc:chgData name="Amal S Sebastian" userId="S::170010054@iitb.ac.in::324fd818-ae03-4f5e-8f35-ae892319c469" providerId="AD" clId="Web-{F342FD7A-092D-21A5-3689-0AEAB4C71BCF}" dt="2021-08-08T09:38:13.649" v="132" actId="1076"/>
        <pc:sldMkLst>
          <pc:docMk/>
          <pc:sldMk cId="939636778" sldId="259"/>
        </pc:sldMkLst>
        <pc:spChg chg="del">
          <ac:chgData name="Amal S Sebastian" userId="S::170010054@iitb.ac.in::324fd818-ae03-4f5e-8f35-ae892319c469" providerId="AD" clId="Web-{F342FD7A-092D-21A5-3689-0AEAB4C71BCF}" dt="2021-08-08T09:37:39.383" v="124"/>
          <ac:spMkLst>
            <pc:docMk/>
            <pc:sldMk cId="939636778" sldId="259"/>
            <ac:spMk id="2" creationId="{C46A2E3C-AE45-4D7D-82D5-43B66DCBC470}"/>
          </ac:spMkLst>
        </pc:spChg>
        <pc:spChg chg="del">
          <ac:chgData name="Amal S Sebastian" userId="S::170010054@iitb.ac.in::324fd818-ae03-4f5e-8f35-ae892319c469" providerId="AD" clId="Web-{F342FD7A-092D-21A5-3689-0AEAB4C71BCF}" dt="2021-08-08T09:37:55.930" v="128"/>
          <ac:spMkLst>
            <pc:docMk/>
            <pc:sldMk cId="939636778" sldId="259"/>
            <ac:spMk id="3" creationId="{122D59DB-8A53-49E2-A057-D1B0FFC8925C}"/>
          </ac:spMkLst>
        </pc:spChg>
        <pc:spChg chg="add del mod">
          <ac:chgData name="Amal S Sebastian" userId="S::170010054@iitb.ac.in::324fd818-ae03-4f5e-8f35-ae892319c469" providerId="AD" clId="Web-{F342FD7A-092D-21A5-3689-0AEAB4C71BCF}" dt="2021-08-08T09:37:52.477" v="126"/>
          <ac:spMkLst>
            <pc:docMk/>
            <pc:sldMk cId="939636778" sldId="259"/>
            <ac:spMk id="670" creationId="{5DF7A8CF-633B-4043-9B7C-CD83DE0B95B0}"/>
          </ac:spMkLst>
        </pc:spChg>
        <pc:spChg chg="add del mod">
          <ac:chgData name="Amal S Sebastian" userId="S::170010054@iitb.ac.in::324fd818-ae03-4f5e-8f35-ae892319c469" providerId="AD" clId="Web-{F342FD7A-092D-21A5-3689-0AEAB4C71BCF}" dt="2021-08-08T09:38:04.399" v="130"/>
          <ac:spMkLst>
            <pc:docMk/>
            <pc:sldMk cId="939636778" sldId="259"/>
            <ac:spMk id="690" creationId="{3603F2BD-0E30-4335-9168-50B755146475}"/>
          </ac:spMkLst>
        </pc:spChg>
        <pc:graphicFrameChg chg="add del mod modGraphic">
          <ac:chgData name="Amal S Sebastian" userId="S::170010054@iitb.ac.in::324fd818-ae03-4f5e-8f35-ae892319c469" providerId="AD" clId="Web-{F342FD7A-092D-21A5-3689-0AEAB4C71BCF}" dt="2021-08-08T09:31:31.158" v="3"/>
          <ac:graphicFrameMkLst>
            <pc:docMk/>
            <pc:sldMk cId="939636778" sldId="259"/>
            <ac:graphicFrameMk id="4" creationId="{97094676-E986-4C7E-BC8B-5BA31DD2C32A}"/>
          </ac:graphicFrameMkLst>
        </pc:graphicFrameChg>
        <pc:graphicFrameChg chg="add mod modGraphic">
          <ac:chgData name="Amal S Sebastian" userId="S::170010054@iitb.ac.in::324fd818-ae03-4f5e-8f35-ae892319c469" providerId="AD" clId="Web-{F342FD7A-092D-21A5-3689-0AEAB4C71BCF}" dt="2021-08-08T09:38:13.649" v="132" actId="1076"/>
          <ac:graphicFrameMkLst>
            <pc:docMk/>
            <pc:sldMk cId="939636778" sldId="259"/>
            <ac:graphicFrameMk id="15" creationId="{DA572C64-6490-4525-BA4F-02C3583ABDF3}"/>
          </ac:graphicFrameMkLst>
        </pc:graphicFrameChg>
        <pc:picChg chg="add mod">
          <ac:chgData name="Amal S Sebastian" userId="S::170010054@iitb.ac.in::324fd818-ae03-4f5e-8f35-ae892319c469" providerId="AD" clId="Web-{F342FD7A-092D-21A5-3689-0AEAB4C71BCF}" dt="2021-08-08T09:37:08.430" v="115" actId="1076"/>
          <ac:picMkLst>
            <pc:docMk/>
            <pc:sldMk cId="939636778" sldId="259"/>
            <ac:picMk id="648" creationId="{237E7B0A-E025-4183-9BF0-6722D1216A34}"/>
          </ac:picMkLst>
        </pc:picChg>
        <pc:picChg chg="add mod">
          <ac:chgData name="Amal S Sebastian" userId="S::170010054@iitb.ac.in::324fd818-ae03-4f5e-8f35-ae892319c469" providerId="AD" clId="Web-{F342FD7A-092D-21A5-3689-0AEAB4C71BCF}" dt="2021-08-08T09:37:13.117" v="117" actId="1076"/>
          <ac:picMkLst>
            <pc:docMk/>
            <pc:sldMk cId="939636778" sldId="259"/>
            <ac:picMk id="655" creationId="{460C2611-06FA-49EE-B533-EB677C66A6FB}"/>
          </ac:picMkLst>
        </pc:picChg>
        <pc:picChg chg="add mod">
          <ac:chgData name="Amal S Sebastian" userId="S::170010054@iitb.ac.in::324fd818-ae03-4f5e-8f35-ae892319c469" providerId="AD" clId="Web-{F342FD7A-092D-21A5-3689-0AEAB4C71BCF}" dt="2021-08-08T09:37:31.508" v="123" actId="14100"/>
          <ac:picMkLst>
            <pc:docMk/>
            <pc:sldMk cId="939636778" sldId="259"/>
            <ac:picMk id="668" creationId="{6F07E1E3-1588-4648-B809-42886B756690}"/>
          </ac:picMkLst>
        </pc:picChg>
      </pc:sldChg>
      <pc:sldChg chg="modSp">
        <pc:chgData name="Amal S Sebastian" userId="S::170010054@iitb.ac.in::324fd818-ae03-4f5e-8f35-ae892319c469" providerId="AD" clId="Web-{F342FD7A-092D-21A5-3689-0AEAB4C71BCF}" dt="2021-08-08T09:29:26.703" v="1" actId="1076"/>
        <pc:sldMkLst>
          <pc:docMk/>
          <pc:sldMk cId="2440886988" sldId="267"/>
        </pc:sldMkLst>
        <pc:spChg chg="mod">
          <ac:chgData name="Amal S Sebastian" userId="S::170010054@iitb.ac.in::324fd818-ae03-4f5e-8f35-ae892319c469" providerId="AD" clId="Web-{F342FD7A-092D-21A5-3689-0AEAB4C71BCF}" dt="2021-08-08T09:29:26.703" v="1" actId="1076"/>
          <ac:spMkLst>
            <pc:docMk/>
            <pc:sldMk cId="2440886988" sldId="267"/>
            <ac:spMk id="32" creationId="{12ED24CE-B2AA-4985-88FF-E62BAE9AF6C6}"/>
          </ac:spMkLst>
        </pc:spChg>
      </pc:sldChg>
    </pc:docChg>
  </pc:docChgLst>
  <pc:docChgLst>
    <pc:chgData name="M Vishnu Sankar" userId="S::vishnu6@iitb.ac.in::3d8c5614-1d11-4a54-a0cc-d84f511fc444" providerId="AD" clId="Web-{CBD87912-0981-FF03-8A22-A82B7F081619}"/>
    <pc:docChg chg="addSld modSld">
      <pc:chgData name="M Vishnu Sankar" userId="S::vishnu6@iitb.ac.in::3d8c5614-1d11-4a54-a0cc-d84f511fc444" providerId="AD" clId="Web-{CBD87912-0981-FF03-8A22-A82B7F081619}" dt="2021-08-07T18:26:37.648" v="171" actId="20577"/>
      <pc:docMkLst>
        <pc:docMk/>
      </pc:docMkLst>
      <pc:sldChg chg="modSp add replId">
        <pc:chgData name="M Vishnu Sankar" userId="S::vishnu6@iitb.ac.in::3d8c5614-1d11-4a54-a0cc-d84f511fc444" providerId="AD" clId="Web-{CBD87912-0981-FF03-8A22-A82B7F081619}" dt="2021-08-07T18:15:14.354" v="47" actId="20577"/>
        <pc:sldMkLst>
          <pc:docMk/>
          <pc:sldMk cId="939636778" sldId="259"/>
        </pc:sldMkLst>
        <pc:spChg chg="mod">
          <ac:chgData name="M Vishnu Sankar" userId="S::vishnu6@iitb.ac.in::3d8c5614-1d11-4a54-a0cc-d84f511fc444" providerId="AD" clId="Web-{CBD87912-0981-FF03-8A22-A82B7F081619}" dt="2021-08-07T17:27:33.003" v="2" actId="20577"/>
          <ac:spMkLst>
            <pc:docMk/>
            <pc:sldMk cId="939636778" sldId="259"/>
            <ac:spMk id="2" creationId="{C46A2E3C-AE45-4D7D-82D5-43B66DCBC470}"/>
          </ac:spMkLst>
        </pc:spChg>
        <pc:spChg chg="mod">
          <ac:chgData name="M Vishnu Sankar" userId="S::vishnu6@iitb.ac.in::3d8c5614-1d11-4a54-a0cc-d84f511fc444" providerId="AD" clId="Web-{CBD87912-0981-FF03-8A22-A82B7F081619}" dt="2021-08-07T18:15:14.354" v="47" actId="20577"/>
          <ac:spMkLst>
            <pc:docMk/>
            <pc:sldMk cId="939636778" sldId="259"/>
            <ac:spMk id="3" creationId="{122D59DB-8A53-49E2-A057-D1B0FFC8925C}"/>
          </ac:spMkLst>
        </pc:spChg>
      </pc:sldChg>
      <pc:sldChg chg="addSp delSp modSp">
        <pc:chgData name="M Vishnu Sankar" userId="S::vishnu6@iitb.ac.in::3d8c5614-1d11-4a54-a0cc-d84f511fc444" providerId="AD" clId="Web-{CBD87912-0981-FF03-8A22-A82B7F081619}" dt="2021-08-07T18:00:47.871" v="9"/>
        <pc:sldMkLst>
          <pc:docMk/>
          <pc:sldMk cId="273491933" sldId="260"/>
        </pc:sldMkLst>
        <pc:spChg chg="add del mod">
          <ac:chgData name="M Vishnu Sankar" userId="S::vishnu6@iitb.ac.in::3d8c5614-1d11-4a54-a0cc-d84f511fc444" providerId="AD" clId="Web-{CBD87912-0981-FF03-8A22-A82B7F081619}" dt="2021-08-07T18:00:47.871" v="9"/>
          <ac:spMkLst>
            <pc:docMk/>
            <pc:sldMk cId="273491933" sldId="260"/>
            <ac:spMk id="3" creationId="{1FA2CDC3-7AD2-451A-82F6-4510790AE97A}"/>
          </ac:spMkLst>
        </pc:spChg>
        <pc:picChg chg="add del">
          <ac:chgData name="M Vishnu Sankar" userId="S::vishnu6@iitb.ac.in::3d8c5614-1d11-4a54-a0cc-d84f511fc444" providerId="AD" clId="Web-{CBD87912-0981-FF03-8A22-A82B7F081619}" dt="2021-08-07T18:00:47.871" v="9"/>
          <ac:picMkLst>
            <pc:docMk/>
            <pc:sldMk cId="273491933" sldId="260"/>
            <ac:picMk id="4" creationId="{0F21D649-DA0B-4EA8-AF23-FA2619189F0C}"/>
          </ac:picMkLst>
        </pc:picChg>
      </pc:sldChg>
      <pc:sldChg chg="modSp">
        <pc:chgData name="M Vishnu Sankar" userId="S::vishnu6@iitb.ac.in::3d8c5614-1d11-4a54-a0cc-d84f511fc444" providerId="AD" clId="Web-{CBD87912-0981-FF03-8A22-A82B7F081619}" dt="2021-08-07T18:15:53.747" v="66" actId="20577"/>
        <pc:sldMkLst>
          <pc:docMk/>
          <pc:sldMk cId="2210540786" sldId="265"/>
        </pc:sldMkLst>
        <pc:spChg chg="mod">
          <ac:chgData name="M Vishnu Sankar" userId="S::vishnu6@iitb.ac.in::3d8c5614-1d11-4a54-a0cc-d84f511fc444" providerId="AD" clId="Web-{CBD87912-0981-FF03-8A22-A82B7F081619}" dt="2021-08-07T18:15:53.747" v="66" actId="20577"/>
          <ac:spMkLst>
            <pc:docMk/>
            <pc:sldMk cId="2210540786" sldId="265"/>
            <ac:spMk id="3" creationId="{B2FB8C4D-E4EB-4E14-B7DF-522E184AAC07}"/>
          </ac:spMkLst>
        </pc:spChg>
      </pc:sldChg>
      <pc:sldChg chg="modSp">
        <pc:chgData name="M Vishnu Sankar" userId="S::vishnu6@iitb.ac.in::3d8c5614-1d11-4a54-a0cc-d84f511fc444" providerId="AD" clId="Web-{CBD87912-0981-FF03-8A22-A82B7F081619}" dt="2021-08-07T18:18:00.483" v="125" actId="20577"/>
        <pc:sldMkLst>
          <pc:docMk/>
          <pc:sldMk cId="2440886988" sldId="267"/>
        </pc:sldMkLst>
        <pc:spChg chg="mod">
          <ac:chgData name="M Vishnu Sankar" userId="S::vishnu6@iitb.ac.in::3d8c5614-1d11-4a54-a0cc-d84f511fc444" providerId="AD" clId="Web-{CBD87912-0981-FF03-8A22-A82B7F081619}" dt="2021-08-07T18:18:00.483" v="125" actId="20577"/>
          <ac:spMkLst>
            <pc:docMk/>
            <pc:sldMk cId="2440886988" sldId="267"/>
            <ac:spMk id="3" creationId="{4A3E7935-89B4-4D73-A0D7-75DDE85AD888}"/>
          </ac:spMkLst>
        </pc:spChg>
      </pc:sldChg>
      <pc:sldChg chg="modSp">
        <pc:chgData name="M Vishnu Sankar" userId="S::vishnu6@iitb.ac.in::3d8c5614-1d11-4a54-a0cc-d84f511fc444" providerId="AD" clId="Web-{CBD87912-0981-FF03-8A22-A82B7F081619}" dt="2021-08-07T18:26:37.648" v="171" actId="20577"/>
        <pc:sldMkLst>
          <pc:docMk/>
          <pc:sldMk cId="3971666115" sldId="268"/>
        </pc:sldMkLst>
        <pc:spChg chg="mod">
          <ac:chgData name="M Vishnu Sankar" userId="S::vishnu6@iitb.ac.in::3d8c5614-1d11-4a54-a0cc-d84f511fc444" providerId="AD" clId="Web-{CBD87912-0981-FF03-8A22-A82B7F081619}" dt="2021-08-07T18:26:37.648" v="171" actId="20577"/>
          <ac:spMkLst>
            <pc:docMk/>
            <pc:sldMk cId="3971666115" sldId="268"/>
            <ac:spMk id="3" creationId="{B9ABA716-8B70-47AE-BA5B-ED0AA2AB41D0}"/>
          </ac:spMkLst>
        </pc:spChg>
      </pc:sldChg>
    </pc:docChg>
  </pc:docChgLst>
  <pc:docChgLst>
    <pc:chgData name="Ronit Rakesh Shukla" userId="S::180010050@iitb.ac.in::be82b9a7-d54b-4564-828f-85a9b3c9aef2" providerId="AD" clId="Web-{1AA5C7EA-AF7E-47C9-B09E-B357C0D0DF6D}"/>
    <pc:docChg chg="addSld delSld modSld sldOrd">
      <pc:chgData name="Ronit Rakesh Shukla" userId="S::180010050@iitb.ac.in::be82b9a7-d54b-4564-828f-85a9b3c9aef2" providerId="AD" clId="Web-{1AA5C7EA-AF7E-47C9-B09E-B357C0D0DF6D}" dt="2021-08-07T18:42:38.659" v="1015"/>
      <pc:docMkLst>
        <pc:docMk/>
      </pc:docMkLst>
      <pc:sldChg chg="addSp delSp modSp mod setBg addAnim delAnim setClrOvrMap">
        <pc:chgData name="Ronit Rakesh Shukla" userId="S::180010050@iitb.ac.in::be82b9a7-d54b-4564-828f-85a9b3c9aef2" providerId="AD" clId="Web-{1AA5C7EA-AF7E-47C9-B09E-B357C0D0DF6D}" dt="2021-08-07T18:09:52.414" v="635" actId="1076"/>
        <pc:sldMkLst>
          <pc:docMk/>
          <pc:sldMk cId="973284163" sldId="256"/>
        </pc:sldMkLst>
        <pc:spChg chg="mod ord">
          <ac:chgData name="Ronit Rakesh Shukla" userId="S::180010050@iitb.ac.in::be82b9a7-d54b-4564-828f-85a9b3c9aef2" providerId="AD" clId="Web-{1AA5C7EA-AF7E-47C9-B09E-B357C0D0DF6D}" dt="2021-08-07T17:40:20.362" v="350" actId="1076"/>
          <ac:spMkLst>
            <pc:docMk/>
            <pc:sldMk cId="973284163" sldId="256"/>
            <ac:spMk id="2" creationId="{72E2836B-34CE-452E-9937-E8612289E94D}"/>
          </ac:spMkLst>
        </pc:spChg>
        <pc:spChg chg="mod ord">
          <ac:chgData name="Ronit Rakesh Shukla" userId="S::180010050@iitb.ac.in::be82b9a7-d54b-4564-828f-85a9b3c9aef2" providerId="AD" clId="Web-{1AA5C7EA-AF7E-47C9-B09E-B357C0D0DF6D}" dt="2021-08-07T18:09:52.414" v="635" actId="1076"/>
          <ac:spMkLst>
            <pc:docMk/>
            <pc:sldMk cId="973284163" sldId="256"/>
            <ac:spMk id="3" creationId="{18646CD2-D1CA-4049-9351-FE20C7512CD6}"/>
          </ac:spMkLst>
        </pc:spChg>
        <pc:spChg chg="add del">
          <ac:chgData name="Ronit Rakesh Shukla" userId="S::180010050@iitb.ac.in::be82b9a7-d54b-4564-828f-85a9b3c9aef2" providerId="AD" clId="Web-{1AA5C7EA-AF7E-47C9-B09E-B357C0D0DF6D}" dt="2021-08-07T17:38:45.220" v="326"/>
          <ac:spMkLst>
            <pc:docMk/>
            <pc:sldMk cId="973284163" sldId="256"/>
            <ac:spMk id="12" creationId="{1F22CF37-6F03-4C8F-B1E6-A96C11E7B30C}"/>
          </ac:spMkLst>
        </pc:spChg>
        <pc:spChg chg="del">
          <ac:chgData name="Ronit Rakesh Shukla" userId="S::180010050@iitb.ac.in::be82b9a7-d54b-4564-828f-85a9b3c9aef2" providerId="AD" clId="Web-{1AA5C7EA-AF7E-47C9-B09E-B357C0D0DF6D}" dt="2021-08-07T17:26:13.986" v="9"/>
          <ac:spMkLst>
            <pc:docMk/>
            <pc:sldMk cId="973284163" sldId="256"/>
            <ac:spMk id="16" creationId="{5DCB5928-DC7D-4612-9922-441966E15627}"/>
          </ac:spMkLst>
        </pc:spChg>
        <pc:spChg chg="del">
          <ac:chgData name="Ronit Rakesh Shukla" userId="S::180010050@iitb.ac.in::be82b9a7-d54b-4564-828f-85a9b3c9aef2" providerId="AD" clId="Web-{1AA5C7EA-AF7E-47C9-B09E-B357C0D0DF6D}" dt="2021-08-07T17:26:13.986" v="9"/>
          <ac:spMkLst>
            <pc:docMk/>
            <pc:sldMk cId="973284163" sldId="256"/>
            <ac:spMk id="18" creationId="{682C1161-1736-45EC-99B7-33F3CAE9D517}"/>
          </ac:spMkLst>
        </pc:spChg>
        <pc:spChg chg="del">
          <ac:chgData name="Ronit Rakesh Shukla" userId="S::180010050@iitb.ac.in::be82b9a7-d54b-4564-828f-85a9b3c9aef2" providerId="AD" clId="Web-{1AA5C7EA-AF7E-47C9-B09E-B357C0D0DF6D}" dt="2021-08-07T17:26:13.986" v="9"/>
          <ac:spMkLst>
            <pc:docMk/>
            <pc:sldMk cId="973284163" sldId="256"/>
            <ac:spMk id="20" creationId="{84D4DDB8-B68F-45B0-9F62-C4279996F672}"/>
          </ac:spMkLst>
        </pc:spChg>
        <pc:spChg chg="del">
          <ac:chgData name="Ronit Rakesh Shukla" userId="S::180010050@iitb.ac.in::be82b9a7-d54b-4564-828f-85a9b3c9aef2" providerId="AD" clId="Web-{1AA5C7EA-AF7E-47C9-B09E-B357C0D0DF6D}" dt="2021-08-07T17:26:13.986" v="9"/>
          <ac:spMkLst>
            <pc:docMk/>
            <pc:sldMk cId="973284163" sldId="256"/>
            <ac:spMk id="22" creationId="{AF2F604E-43BE-4DC3-B983-E071523364F8}"/>
          </ac:spMkLst>
        </pc:spChg>
        <pc:spChg chg="del">
          <ac:chgData name="Ronit Rakesh Shukla" userId="S::180010050@iitb.ac.in::be82b9a7-d54b-4564-828f-85a9b3c9aef2" providerId="AD" clId="Web-{1AA5C7EA-AF7E-47C9-B09E-B357C0D0DF6D}" dt="2021-08-07T17:26:13.986" v="9"/>
          <ac:spMkLst>
            <pc:docMk/>
            <pc:sldMk cId="973284163" sldId="256"/>
            <ac:spMk id="24" creationId="{08C9B587-E65E-4B52-B37C-ABEBB6E87928}"/>
          </ac:spMkLst>
        </pc:spChg>
        <pc:spChg chg="add del">
          <ac:chgData name="Ronit Rakesh Shukla" userId="S::180010050@iitb.ac.in::be82b9a7-d54b-4564-828f-85a9b3c9aef2" providerId="AD" clId="Web-{1AA5C7EA-AF7E-47C9-B09E-B357C0D0DF6D}" dt="2021-08-07T17:27:11.518" v="20"/>
          <ac:spMkLst>
            <pc:docMk/>
            <pc:sldMk cId="973284163" sldId="256"/>
            <ac:spMk id="29" creationId="{3E443FD7-A66B-4AA0-872D-B088B9BC5F17}"/>
          </ac:spMkLst>
        </pc:spChg>
        <pc:spChg chg="add del">
          <ac:chgData name="Ronit Rakesh Shukla" userId="S::180010050@iitb.ac.in::be82b9a7-d54b-4564-828f-85a9b3c9aef2" providerId="AD" clId="Web-{1AA5C7EA-AF7E-47C9-B09E-B357C0D0DF6D}" dt="2021-08-07T17:27:11.518" v="20"/>
          <ac:spMkLst>
            <pc:docMk/>
            <pc:sldMk cId="973284163" sldId="256"/>
            <ac:spMk id="31" creationId="{C04BE0EF-3561-49B4-9A29-F283168A91C7}"/>
          </ac:spMkLst>
        </pc:spChg>
        <pc:spChg chg="add del">
          <ac:chgData name="Ronit Rakesh Shukla" userId="S::180010050@iitb.ac.in::be82b9a7-d54b-4564-828f-85a9b3c9aef2" providerId="AD" clId="Web-{1AA5C7EA-AF7E-47C9-B09E-B357C0D0DF6D}" dt="2021-08-07T17:27:11.502" v="19"/>
          <ac:spMkLst>
            <pc:docMk/>
            <pc:sldMk cId="973284163" sldId="256"/>
            <ac:spMk id="33" creationId="{23D09407-53BC-485E-B4CE-BC5E4FC4B25B}"/>
          </ac:spMkLst>
        </pc:spChg>
        <pc:spChg chg="add del">
          <ac:chgData name="Ronit Rakesh Shukla" userId="S::180010050@iitb.ac.in::be82b9a7-d54b-4564-828f-85a9b3c9aef2" providerId="AD" clId="Web-{1AA5C7EA-AF7E-47C9-B09E-B357C0D0DF6D}" dt="2021-08-07T17:28:46.348" v="174"/>
          <ac:spMkLst>
            <pc:docMk/>
            <pc:sldMk cId="973284163" sldId="256"/>
            <ac:spMk id="34" creationId="{8D0D6D3E-D7F9-4591-9CA9-DDF4DB1F73DA}"/>
          </ac:spMkLst>
        </pc:spChg>
        <pc:spChg chg="add del">
          <ac:chgData name="Ronit Rakesh Shukla" userId="S::180010050@iitb.ac.in::be82b9a7-d54b-4564-828f-85a9b3c9aef2" providerId="AD" clId="Web-{1AA5C7EA-AF7E-47C9-B09E-B357C0D0DF6D}" dt="2021-08-07T17:28:46.348" v="174"/>
          <ac:spMkLst>
            <pc:docMk/>
            <pc:sldMk cId="973284163" sldId="256"/>
            <ac:spMk id="35" creationId="{C4C9F2B0-1044-46EB-8AEB-C3BFFDE6C2CC}"/>
          </ac:spMkLst>
        </pc:spChg>
        <pc:spChg chg="add del">
          <ac:chgData name="Ronit Rakesh Shukla" userId="S::180010050@iitb.ac.in::be82b9a7-d54b-4564-828f-85a9b3c9aef2" providerId="AD" clId="Web-{1AA5C7EA-AF7E-47C9-B09E-B357C0D0DF6D}" dt="2021-08-07T17:27:10.346" v="17"/>
          <ac:spMkLst>
            <pc:docMk/>
            <pc:sldMk cId="973284163" sldId="256"/>
            <ac:spMk id="36" creationId="{E49CC64F-7275-4E33-961B-0C5CDC439875}"/>
          </ac:spMkLst>
        </pc:spChg>
        <pc:spChg chg="add del">
          <ac:chgData name="Ronit Rakesh Shukla" userId="S::180010050@iitb.ac.in::be82b9a7-d54b-4564-828f-85a9b3c9aef2" providerId="AD" clId="Web-{1AA5C7EA-AF7E-47C9-B09E-B357C0D0DF6D}" dt="2021-08-07T17:28:46.348" v="174"/>
          <ac:spMkLst>
            <pc:docMk/>
            <pc:sldMk cId="973284163" sldId="256"/>
            <ac:spMk id="37" creationId="{D28B54C3-B57B-472A-B96E-1FCB67093DC2}"/>
          </ac:spMkLst>
        </pc:spChg>
        <pc:spChg chg="add del">
          <ac:chgData name="Ronit Rakesh Shukla" userId="S::180010050@iitb.ac.in::be82b9a7-d54b-4564-828f-85a9b3c9aef2" providerId="AD" clId="Web-{1AA5C7EA-AF7E-47C9-B09E-B357C0D0DF6D}" dt="2021-08-07T17:27:11.502" v="19"/>
          <ac:spMkLst>
            <pc:docMk/>
            <pc:sldMk cId="973284163" sldId="256"/>
            <ac:spMk id="38" creationId="{921DB988-49FC-4608-B0A2-E2F3A4019041}"/>
          </ac:spMkLst>
        </pc:spChg>
        <pc:spChg chg="add del">
          <ac:chgData name="Ronit Rakesh Shukla" userId="S::180010050@iitb.ac.in::be82b9a7-d54b-4564-828f-85a9b3c9aef2" providerId="AD" clId="Web-{1AA5C7EA-AF7E-47C9-B09E-B357C0D0DF6D}" dt="2021-08-07T17:28:46.348" v="174"/>
          <ac:spMkLst>
            <pc:docMk/>
            <pc:sldMk cId="973284163" sldId="256"/>
            <ac:spMk id="42" creationId="{7DB3C429-F8DA-49B9-AF84-21996FCF78B5}"/>
          </ac:spMkLst>
        </pc:spChg>
        <pc:spChg chg="add del">
          <ac:chgData name="Ronit Rakesh Shukla" userId="S::180010050@iitb.ac.in::be82b9a7-d54b-4564-828f-85a9b3c9aef2" providerId="AD" clId="Web-{1AA5C7EA-AF7E-47C9-B09E-B357C0D0DF6D}" dt="2021-08-07T17:28:46.332" v="173"/>
          <ac:spMkLst>
            <pc:docMk/>
            <pc:sldMk cId="973284163" sldId="256"/>
            <ac:spMk id="44" creationId="{5DCB5928-DC7D-4612-9922-441966E15627}"/>
          </ac:spMkLst>
        </pc:spChg>
        <pc:spChg chg="add del">
          <ac:chgData name="Ronit Rakesh Shukla" userId="S::180010050@iitb.ac.in::be82b9a7-d54b-4564-828f-85a9b3c9aef2" providerId="AD" clId="Web-{1AA5C7EA-AF7E-47C9-B09E-B357C0D0DF6D}" dt="2021-08-07T17:29:08.255" v="179"/>
          <ac:spMkLst>
            <pc:docMk/>
            <pc:sldMk cId="973284163" sldId="256"/>
            <ac:spMk id="45" creationId="{E91DC736-0EF8-4F87-9146-EBF1D2EE4D3D}"/>
          </ac:spMkLst>
        </pc:spChg>
        <pc:spChg chg="add del">
          <ac:chgData name="Ronit Rakesh Shukla" userId="S::180010050@iitb.ac.in::be82b9a7-d54b-4564-828f-85a9b3c9aef2" providerId="AD" clId="Web-{1AA5C7EA-AF7E-47C9-B09E-B357C0D0DF6D}" dt="2021-08-07T17:28:34.567" v="171"/>
          <ac:spMkLst>
            <pc:docMk/>
            <pc:sldMk cId="973284163" sldId="256"/>
            <ac:spMk id="47" creationId="{BECACB72-3535-4C1F-B618-F4CBD214F4FF}"/>
          </ac:spMkLst>
        </pc:spChg>
        <pc:spChg chg="add del">
          <ac:chgData name="Ronit Rakesh Shukla" userId="S::180010050@iitb.ac.in::be82b9a7-d54b-4564-828f-85a9b3c9aef2" providerId="AD" clId="Web-{1AA5C7EA-AF7E-47C9-B09E-B357C0D0DF6D}" dt="2021-08-07T17:29:08.255" v="179"/>
          <ac:spMkLst>
            <pc:docMk/>
            <pc:sldMk cId="973284163" sldId="256"/>
            <ac:spMk id="48" creationId="{097CD68E-23E3-4007-8847-CD0944C4F7BE}"/>
          </ac:spMkLst>
        </pc:spChg>
        <pc:spChg chg="add del">
          <ac:chgData name="Ronit Rakesh Shukla" userId="S::180010050@iitb.ac.in::be82b9a7-d54b-4564-828f-85a9b3c9aef2" providerId="AD" clId="Web-{1AA5C7EA-AF7E-47C9-B09E-B357C0D0DF6D}" dt="2021-08-07T17:28:46.332" v="173"/>
          <ac:spMkLst>
            <pc:docMk/>
            <pc:sldMk cId="973284163" sldId="256"/>
            <ac:spMk id="49" creationId="{682C1161-1736-45EC-99B7-33F3CAE9D517}"/>
          </ac:spMkLst>
        </pc:spChg>
        <pc:spChg chg="add del">
          <ac:chgData name="Ronit Rakesh Shukla" userId="S::180010050@iitb.ac.in::be82b9a7-d54b-4564-828f-85a9b3c9aef2" providerId="AD" clId="Web-{1AA5C7EA-AF7E-47C9-B09E-B357C0D0DF6D}" dt="2021-08-07T17:29:08.255" v="179"/>
          <ac:spMkLst>
            <pc:docMk/>
            <pc:sldMk cId="973284163" sldId="256"/>
            <ac:spMk id="50" creationId="{AF2F604E-43BE-4DC3-B983-E071523364F8}"/>
          </ac:spMkLst>
        </pc:spChg>
        <pc:spChg chg="add del">
          <ac:chgData name="Ronit Rakesh Shukla" userId="S::180010050@iitb.ac.in::be82b9a7-d54b-4564-828f-85a9b3c9aef2" providerId="AD" clId="Web-{1AA5C7EA-AF7E-47C9-B09E-B357C0D0DF6D}" dt="2021-08-07T17:28:46.332" v="173"/>
          <ac:spMkLst>
            <pc:docMk/>
            <pc:sldMk cId="973284163" sldId="256"/>
            <ac:spMk id="51" creationId="{84D4DDB8-B68F-45B0-9F62-C4279996F672}"/>
          </ac:spMkLst>
        </pc:spChg>
        <pc:spChg chg="add del">
          <ac:chgData name="Ronit Rakesh Shukla" userId="S::180010050@iitb.ac.in::be82b9a7-d54b-4564-828f-85a9b3c9aef2" providerId="AD" clId="Web-{1AA5C7EA-AF7E-47C9-B09E-B357C0D0DF6D}" dt="2021-08-07T17:29:08.255" v="179"/>
          <ac:spMkLst>
            <pc:docMk/>
            <pc:sldMk cId="973284163" sldId="256"/>
            <ac:spMk id="52" creationId="{08C9B587-E65E-4B52-B37C-ABEBB6E87928}"/>
          </ac:spMkLst>
        </pc:spChg>
        <pc:spChg chg="add del">
          <ac:chgData name="Ronit Rakesh Shukla" userId="S::180010050@iitb.ac.in::be82b9a7-d54b-4564-828f-85a9b3c9aef2" providerId="AD" clId="Web-{1AA5C7EA-AF7E-47C9-B09E-B357C0D0DF6D}" dt="2021-08-07T17:28:46.332" v="173"/>
          <ac:spMkLst>
            <pc:docMk/>
            <pc:sldMk cId="973284163" sldId="256"/>
            <ac:spMk id="53" creationId="{AF2F604E-43BE-4DC3-B983-E071523364F8}"/>
          </ac:spMkLst>
        </pc:spChg>
        <pc:spChg chg="add del">
          <ac:chgData name="Ronit Rakesh Shukla" userId="S::180010050@iitb.ac.in::be82b9a7-d54b-4564-828f-85a9b3c9aef2" providerId="AD" clId="Web-{1AA5C7EA-AF7E-47C9-B09E-B357C0D0DF6D}" dt="2021-08-07T17:28:46.332" v="173"/>
          <ac:spMkLst>
            <pc:docMk/>
            <pc:sldMk cId="973284163" sldId="256"/>
            <ac:spMk id="55" creationId="{08C9B587-E65E-4B52-B37C-ABEBB6E87928}"/>
          </ac:spMkLst>
        </pc:spChg>
        <pc:spChg chg="add del">
          <ac:chgData name="Ronit Rakesh Shukla" userId="S::180010050@iitb.ac.in::be82b9a7-d54b-4564-828f-85a9b3c9aef2" providerId="AD" clId="Web-{1AA5C7EA-AF7E-47C9-B09E-B357C0D0DF6D}" dt="2021-08-07T17:29:55.771" v="183"/>
          <ac:spMkLst>
            <pc:docMk/>
            <pc:sldMk cId="973284163" sldId="256"/>
            <ac:spMk id="57" creationId="{09588DA8-065E-4F6F-8EFD-43104AB2E0CF}"/>
          </ac:spMkLst>
        </pc:spChg>
        <pc:spChg chg="add del">
          <ac:chgData name="Ronit Rakesh Shukla" userId="S::180010050@iitb.ac.in::be82b9a7-d54b-4564-828f-85a9b3c9aef2" providerId="AD" clId="Web-{1AA5C7EA-AF7E-47C9-B09E-B357C0D0DF6D}" dt="2021-08-07T17:29:08.239" v="178"/>
          <ac:spMkLst>
            <pc:docMk/>
            <pc:sldMk cId="973284163" sldId="256"/>
            <ac:spMk id="58" creationId="{C1DD1A8A-57D5-4A81-AD04-532B043C5611}"/>
          </ac:spMkLst>
        </pc:spChg>
        <pc:spChg chg="add del">
          <ac:chgData name="Ronit Rakesh Shukla" userId="S::180010050@iitb.ac.in::be82b9a7-d54b-4564-828f-85a9b3c9aef2" providerId="AD" clId="Web-{1AA5C7EA-AF7E-47C9-B09E-B357C0D0DF6D}" dt="2021-08-07T17:29:55.771" v="183"/>
          <ac:spMkLst>
            <pc:docMk/>
            <pc:sldMk cId="973284163" sldId="256"/>
            <ac:spMk id="59" creationId="{C4285719-470E-454C-AF62-8323075F1F5B}"/>
          </ac:spMkLst>
        </pc:spChg>
        <pc:spChg chg="add del">
          <ac:chgData name="Ronit Rakesh Shukla" userId="S::180010050@iitb.ac.in::be82b9a7-d54b-4564-828f-85a9b3c9aef2" providerId="AD" clId="Web-{1AA5C7EA-AF7E-47C9-B09E-B357C0D0DF6D}" dt="2021-08-07T17:29:08.239" v="178"/>
          <ac:spMkLst>
            <pc:docMk/>
            <pc:sldMk cId="973284163" sldId="256"/>
            <ac:spMk id="60" creationId="{007891EC-4501-44ED-A8C8-B11B6DB767AB}"/>
          </ac:spMkLst>
        </pc:spChg>
        <pc:spChg chg="add del">
          <ac:chgData name="Ronit Rakesh Shukla" userId="S::180010050@iitb.ac.in::be82b9a7-d54b-4564-828f-85a9b3c9aef2" providerId="AD" clId="Web-{1AA5C7EA-AF7E-47C9-B09E-B357C0D0DF6D}" dt="2021-08-07T17:29:55.771" v="183"/>
          <ac:spMkLst>
            <pc:docMk/>
            <pc:sldMk cId="973284163" sldId="256"/>
            <ac:spMk id="61" creationId="{CD9FE4EF-C4D8-49A0-B2FF-81D8DB7D8A24}"/>
          </ac:spMkLst>
        </pc:spChg>
        <pc:spChg chg="add del">
          <ac:chgData name="Ronit Rakesh Shukla" userId="S::180010050@iitb.ac.in::be82b9a7-d54b-4564-828f-85a9b3c9aef2" providerId="AD" clId="Web-{1AA5C7EA-AF7E-47C9-B09E-B357C0D0DF6D}" dt="2021-08-07T17:29:55.771" v="183"/>
          <ac:spMkLst>
            <pc:docMk/>
            <pc:sldMk cId="973284163" sldId="256"/>
            <ac:spMk id="63" creationId="{4300840D-0A0B-4512-BACA-B439D5B9C57C}"/>
          </ac:spMkLst>
        </pc:spChg>
        <pc:spChg chg="add del">
          <ac:chgData name="Ronit Rakesh Shukla" userId="S::180010050@iitb.ac.in::be82b9a7-d54b-4564-828f-85a9b3c9aef2" providerId="AD" clId="Web-{1AA5C7EA-AF7E-47C9-B09E-B357C0D0DF6D}" dt="2021-08-07T17:29:55.771" v="183"/>
          <ac:spMkLst>
            <pc:docMk/>
            <pc:sldMk cId="973284163" sldId="256"/>
            <ac:spMk id="65" creationId="{D2B78728-A580-49A7-84F9-6EF6F583ADE0}"/>
          </ac:spMkLst>
        </pc:spChg>
        <pc:spChg chg="add del">
          <ac:chgData name="Ronit Rakesh Shukla" userId="S::180010050@iitb.ac.in::be82b9a7-d54b-4564-828f-85a9b3c9aef2" providerId="AD" clId="Web-{1AA5C7EA-AF7E-47C9-B09E-B357C0D0DF6D}" dt="2021-08-07T17:29:55.771" v="183"/>
          <ac:spMkLst>
            <pc:docMk/>
            <pc:sldMk cId="973284163" sldId="256"/>
            <ac:spMk id="67" creationId="{38FAA1A1-D861-433F-88FA-1E9D6FD31D11}"/>
          </ac:spMkLst>
        </pc:spChg>
        <pc:spChg chg="add del">
          <ac:chgData name="Ronit Rakesh Shukla" userId="S::180010050@iitb.ac.in::be82b9a7-d54b-4564-828f-85a9b3c9aef2" providerId="AD" clId="Web-{1AA5C7EA-AF7E-47C9-B09E-B357C0D0DF6D}" dt="2021-08-07T17:29:55.771" v="183"/>
          <ac:spMkLst>
            <pc:docMk/>
            <pc:sldMk cId="973284163" sldId="256"/>
            <ac:spMk id="69" creationId="{8D71EDA1-87BF-4D5D-AB79-F346FD19278A}"/>
          </ac:spMkLst>
        </pc:spChg>
        <pc:spChg chg="add del">
          <ac:chgData name="Ronit Rakesh Shukla" userId="S::180010050@iitb.ac.in::be82b9a7-d54b-4564-828f-85a9b3c9aef2" providerId="AD" clId="Web-{1AA5C7EA-AF7E-47C9-B09E-B357C0D0DF6D}" dt="2021-08-07T17:31:26.664" v="195"/>
          <ac:spMkLst>
            <pc:docMk/>
            <pc:sldMk cId="973284163" sldId="256"/>
            <ac:spMk id="71" creationId="{3AFE8227-C443-417B-BA91-520EB1EF4559}"/>
          </ac:spMkLst>
        </pc:spChg>
        <pc:spChg chg="add del">
          <ac:chgData name="Ronit Rakesh Shukla" userId="S::180010050@iitb.ac.in::be82b9a7-d54b-4564-828f-85a9b3c9aef2" providerId="AD" clId="Web-{1AA5C7EA-AF7E-47C9-B09E-B357C0D0DF6D}" dt="2021-08-07T17:31:26.664" v="195"/>
          <ac:spMkLst>
            <pc:docMk/>
            <pc:sldMk cId="973284163" sldId="256"/>
            <ac:spMk id="72" creationId="{907741FC-B544-4A6E-B831-6789D042333D}"/>
          </ac:spMkLst>
        </pc:spChg>
        <pc:spChg chg="add del">
          <ac:chgData name="Ronit Rakesh Shukla" userId="S::180010050@iitb.ac.in::be82b9a7-d54b-4564-828f-85a9b3c9aef2" providerId="AD" clId="Web-{1AA5C7EA-AF7E-47C9-B09E-B357C0D0DF6D}" dt="2021-08-07T17:31:26.664" v="195"/>
          <ac:spMkLst>
            <pc:docMk/>
            <pc:sldMk cId="973284163" sldId="256"/>
            <ac:spMk id="73" creationId="{3F0BE7ED-7814-4273-B18A-F26CC0380380}"/>
          </ac:spMkLst>
        </pc:spChg>
        <pc:spChg chg="add del">
          <ac:chgData name="Ronit Rakesh Shukla" userId="S::180010050@iitb.ac.in::be82b9a7-d54b-4564-828f-85a9b3c9aef2" providerId="AD" clId="Web-{1AA5C7EA-AF7E-47C9-B09E-B357C0D0DF6D}" dt="2021-08-07T17:29:55.756" v="182"/>
          <ac:spMkLst>
            <pc:docMk/>
            <pc:sldMk cId="973284163" sldId="256"/>
            <ac:spMk id="74" creationId="{0671A8AE-40A1-4631-A6B8-581AFF065482}"/>
          </ac:spMkLst>
        </pc:spChg>
        <pc:spChg chg="add del">
          <ac:chgData name="Ronit Rakesh Shukla" userId="S::180010050@iitb.ac.in::be82b9a7-d54b-4564-828f-85a9b3c9aef2" providerId="AD" clId="Web-{1AA5C7EA-AF7E-47C9-B09E-B357C0D0DF6D}" dt="2021-08-07T17:31:26.648" v="194"/>
          <ac:spMkLst>
            <pc:docMk/>
            <pc:sldMk cId="973284163" sldId="256"/>
            <ac:spMk id="75" creationId="{21A75659-5A6F-4F77-9679-678A00B9D8DC}"/>
          </ac:spMkLst>
        </pc:spChg>
        <pc:spChg chg="add del">
          <ac:chgData name="Ronit Rakesh Shukla" userId="S::180010050@iitb.ac.in::be82b9a7-d54b-4564-828f-85a9b3c9aef2" providerId="AD" clId="Web-{1AA5C7EA-AF7E-47C9-B09E-B357C0D0DF6D}" dt="2021-08-07T17:29:55.756" v="182"/>
          <ac:spMkLst>
            <pc:docMk/>
            <pc:sldMk cId="973284163" sldId="256"/>
            <ac:spMk id="76" creationId="{AB58EF07-17C2-48CF-ABB0-EEF1F17CB8F0}"/>
          </ac:spMkLst>
        </pc:spChg>
        <pc:spChg chg="add del">
          <ac:chgData name="Ronit Rakesh Shukla" userId="S::180010050@iitb.ac.in::be82b9a7-d54b-4564-828f-85a9b3c9aef2" providerId="AD" clId="Web-{1AA5C7EA-AF7E-47C9-B09E-B357C0D0DF6D}" dt="2021-08-07T17:31:26.648" v="194"/>
          <ac:spMkLst>
            <pc:docMk/>
            <pc:sldMk cId="973284163" sldId="256"/>
            <ac:spMk id="77" creationId="{E30A3A45-140E-431E-AED0-07EF836310B3}"/>
          </ac:spMkLst>
        </pc:spChg>
        <pc:spChg chg="add del">
          <ac:chgData name="Ronit Rakesh Shukla" userId="S::180010050@iitb.ac.in::be82b9a7-d54b-4564-828f-85a9b3c9aef2" providerId="AD" clId="Web-{1AA5C7EA-AF7E-47C9-B09E-B357C0D0DF6D}" dt="2021-08-07T17:29:55.756" v="182"/>
          <ac:spMkLst>
            <pc:docMk/>
            <pc:sldMk cId="973284163" sldId="256"/>
            <ac:spMk id="78" creationId="{AF2F604E-43BE-4DC3-B983-E071523364F8}"/>
          </ac:spMkLst>
        </pc:spChg>
        <pc:spChg chg="add del">
          <ac:chgData name="Ronit Rakesh Shukla" userId="S::180010050@iitb.ac.in::be82b9a7-d54b-4564-828f-85a9b3c9aef2" providerId="AD" clId="Web-{1AA5C7EA-AF7E-47C9-B09E-B357C0D0DF6D}" dt="2021-08-07T17:32:47.525" v="213"/>
          <ac:spMkLst>
            <pc:docMk/>
            <pc:sldMk cId="973284163" sldId="256"/>
            <ac:spMk id="79" creationId="{0671A8AE-40A1-4631-A6B8-581AFF065482}"/>
          </ac:spMkLst>
        </pc:spChg>
        <pc:spChg chg="add del">
          <ac:chgData name="Ronit Rakesh Shukla" userId="S::180010050@iitb.ac.in::be82b9a7-d54b-4564-828f-85a9b3c9aef2" providerId="AD" clId="Web-{1AA5C7EA-AF7E-47C9-B09E-B357C0D0DF6D}" dt="2021-08-07T17:29:55.756" v="182"/>
          <ac:spMkLst>
            <pc:docMk/>
            <pc:sldMk cId="973284163" sldId="256"/>
            <ac:spMk id="80" creationId="{08C9B587-E65E-4B52-B37C-ABEBB6E87928}"/>
          </ac:spMkLst>
        </pc:spChg>
        <pc:spChg chg="add del">
          <ac:chgData name="Ronit Rakesh Shukla" userId="S::180010050@iitb.ac.in::be82b9a7-d54b-4564-828f-85a9b3c9aef2" providerId="AD" clId="Web-{1AA5C7EA-AF7E-47C9-B09E-B357C0D0DF6D}" dt="2021-08-07T17:32:47.525" v="213"/>
          <ac:spMkLst>
            <pc:docMk/>
            <pc:sldMk cId="973284163" sldId="256"/>
            <ac:spMk id="81" creationId="{AB58EF07-17C2-48CF-ABB0-EEF1F17CB8F0}"/>
          </ac:spMkLst>
        </pc:spChg>
        <pc:spChg chg="add del">
          <ac:chgData name="Ronit Rakesh Shukla" userId="S::180010050@iitb.ac.in::be82b9a7-d54b-4564-828f-85a9b3c9aef2" providerId="AD" clId="Web-{1AA5C7EA-AF7E-47C9-B09E-B357C0D0DF6D}" dt="2021-08-07T17:31:26.648" v="194"/>
          <ac:spMkLst>
            <pc:docMk/>
            <pc:sldMk cId="973284163" sldId="256"/>
            <ac:spMk id="82" creationId="{55D4142C-5077-457F-A6AD-3FECFDB39685}"/>
          </ac:spMkLst>
        </pc:spChg>
        <pc:spChg chg="add del">
          <ac:chgData name="Ronit Rakesh Shukla" userId="S::180010050@iitb.ac.in::be82b9a7-d54b-4564-828f-85a9b3c9aef2" providerId="AD" clId="Web-{1AA5C7EA-AF7E-47C9-B09E-B357C0D0DF6D}" dt="2021-08-07T17:32:47.525" v="213"/>
          <ac:spMkLst>
            <pc:docMk/>
            <pc:sldMk cId="973284163" sldId="256"/>
            <ac:spMk id="83" creationId="{AF2F604E-43BE-4DC3-B983-E071523364F8}"/>
          </ac:spMkLst>
        </pc:spChg>
        <pc:spChg chg="add del">
          <ac:chgData name="Ronit Rakesh Shukla" userId="S::180010050@iitb.ac.in::be82b9a7-d54b-4564-828f-85a9b3c9aef2" providerId="AD" clId="Web-{1AA5C7EA-AF7E-47C9-B09E-B357C0D0DF6D}" dt="2021-08-07T17:31:26.648" v="194"/>
          <ac:spMkLst>
            <pc:docMk/>
            <pc:sldMk cId="973284163" sldId="256"/>
            <ac:spMk id="84" creationId="{7A5F0580-5EE9-419F-96EE-B6529EF6E7D0}"/>
          </ac:spMkLst>
        </pc:spChg>
        <pc:spChg chg="add del">
          <ac:chgData name="Ronit Rakesh Shukla" userId="S::180010050@iitb.ac.in::be82b9a7-d54b-4564-828f-85a9b3c9aef2" providerId="AD" clId="Web-{1AA5C7EA-AF7E-47C9-B09E-B357C0D0DF6D}" dt="2021-08-07T17:32:47.525" v="213"/>
          <ac:spMkLst>
            <pc:docMk/>
            <pc:sldMk cId="973284163" sldId="256"/>
            <ac:spMk id="85" creationId="{08C9B587-E65E-4B52-B37C-ABEBB6E87928}"/>
          </ac:spMkLst>
        </pc:spChg>
        <pc:spChg chg="add del">
          <ac:chgData name="Ronit Rakesh Shukla" userId="S::180010050@iitb.ac.in::be82b9a7-d54b-4564-828f-85a9b3c9aef2" providerId="AD" clId="Web-{1AA5C7EA-AF7E-47C9-B09E-B357C0D0DF6D}" dt="2021-08-07T17:33:08.931" v="219"/>
          <ac:spMkLst>
            <pc:docMk/>
            <pc:sldMk cId="973284163" sldId="256"/>
            <ac:spMk id="90" creationId="{0671A8AE-40A1-4631-A6B8-581AFF065482}"/>
          </ac:spMkLst>
        </pc:spChg>
        <pc:spChg chg="add del">
          <ac:chgData name="Ronit Rakesh Shukla" userId="S::180010050@iitb.ac.in::be82b9a7-d54b-4564-828f-85a9b3c9aef2" providerId="AD" clId="Web-{1AA5C7EA-AF7E-47C9-B09E-B357C0D0DF6D}" dt="2021-08-07T17:33:08.931" v="219"/>
          <ac:spMkLst>
            <pc:docMk/>
            <pc:sldMk cId="973284163" sldId="256"/>
            <ac:spMk id="92" creationId="{AB58EF07-17C2-48CF-ABB0-EEF1F17CB8F0}"/>
          </ac:spMkLst>
        </pc:spChg>
        <pc:spChg chg="add del">
          <ac:chgData name="Ronit Rakesh Shukla" userId="S::180010050@iitb.ac.in::be82b9a7-d54b-4564-828f-85a9b3c9aef2" providerId="AD" clId="Web-{1AA5C7EA-AF7E-47C9-B09E-B357C0D0DF6D}" dt="2021-08-07T17:33:08.931" v="219"/>
          <ac:spMkLst>
            <pc:docMk/>
            <pc:sldMk cId="973284163" sldId="256"/>
            <ac:spMk id="94" creationId="{AF2F604E-43BE-4DC3-B983-E071523364F8}"/>
          </ac:spMkLst>
        </pc:spChg>
        <pc:spChg chg="add del">
          <ac:chgData name="Ronit Rakesh Shukla" userId="S::180010050@iitb.ac.in::be82b9a7-d54b-4564-828f-85a9b3c9aef2" providerId="AD" clId="Web-{1AA5C7EA-AF7E-47C9-B09E-B357C0D0DF6D}" dt="2021-08-07T17:33:08.931" v="219"/>
          <ac:spMkLst>
            <pc:docMk/>
            <pc:sldMk cId="973284163" sldId="256"/>
            <ac:spMk id="96" creationId="{08C9B587-E65E-4B52-B37C-ABEBB6E87928}"/>
          </ac:spMkLst>
        </pc:spChg>
        <pc:spChg chg="add del">
          <ac:chgData name="Ronit Rakesh Shukla" userId="S::180010050@iitb.ac.in::be82b9a7-d54b-4564-828f-85a9b3c9aef2" providerId="AD" clId="Web-{1AA5C7EA-AF7E-47C9-B09E-B357C0D0DF6D}" dt="2021-08-07T17:33:08.916" v="218"/>
          <ac:spMkLst>
            <pc:docMk/>
            <pc:sldMk cId="973284163" sldId="256"/>
            <ac:spMk id="98" creationId="{5DCB5928-DC7D-4612-9922-441966E15627}"/>
          </ac:spMkLst>
        </pc:spChg>
        <pc:spChg chg="add del">
          <ac:chgData name="Ronit Rakesh Shukla" userId="S::180010050@iitb.ac.in::be82b9a7-d54b-4564-828f-85a9b3c9aef2" providerId="AD" clId="Web-{1AA5C7EA-AF7E-47C9-B09E-B357C0D0DF6D}" dt="2021-08-07T17:33:08.916" v="218"/>
          <ac:spMkLst>
            <pc:docMk/>
            <pc:sldMk cId="973284163" sldId="256"/>
            <ac:spMk id="99" creationId="{682C1161-1736-45EC-99B7-33F3CAE9D517}"/>
          </ac:spMkLst>
        </pc:spChg>
        <pc:spChg chg="add del">
          <ac:chgData name="Ronit Rakesh Shukla" userId="S::180010050@iitb.ac.in::be82b9a7-d54b-4564-828f-85a9b3c9aef2" providerId="AD" clId="Web-{1AA5C7EA-AF7E-47C9-B09E-B357C0D0DF6D}" dt="2021-08-07T17:33:08.916" v="218"/>
          <ac:spMkLst>
            <pc:docMk/>
            <pc:sldMk cId="973284163" sldId="256"/>
            <ac:spMk id="100" creationId="{84D4DDB8-B68F-45B0-9F62-C4279996F672}"/>
          </ac:spMkLst>
        </pc:spChg>
        <pc:spChg chg="add del">
          <ac:chgData name="Ronit Rakesh Shukla" userId="S::180010050@iitb.ac.in::be82b9a7-d54b-4564-828f-85a9b3c9aef2" providerId="AD" clId="Web-{1AA5C7EA-AF7E-47C9-B09E-B357C0D0DF6D}" dt="2021-08-07T17:33:02.103" v="216"/>
          <ac:spMkLst>
            <pc:docMk/>
            <pc:sldMk cId="973284163" sldId="256"/>
            <ac:spMk id="101" creationId="{A8384FB5-9ADC-4DDC-881B-597D56F5B15D}"/>
          </ac:spMkLst>
        </pc:spChg>
        <pc:spChg chg="add del">
          <ac:chgData name="Ronit Rakesh Shukla" userId="S::180010050@iitb.ac.in::be82b9a7-d54b-4564-828f-85a9b3c9aef2" providerId="AD" clId="Web-{1AA5C7EA-AF7E-47C9-B09E-B357C0D0DF6D}" dt="2021-08-07T17:33:08.916" v="218"/>
          <ac:spMkLst>
            <pc:docMk/>
            <pc:sldMk cId="973284163" sldId="256"/>
            <ac:spMk id="102" creationId="{AF2F604E-43BE-4DC3-B983-E071523364F8}"/>
          </ac:spMkLst>
        </pc:spChg>
        <pc:spChg chg="add del">
          <ac:chgData name="Ronit Rakesh Shukla" userId="S::180010050@iitb.ac.in::be82b9a7-d54b-4564-828f-85a9b3c9aef2" providerId="AD" clId="Web-{1AA5C7EA-AF7E-47C9-B09E-B357C0D0DF6D}" dt="2021-08-07T17:33:02.103" v="216"/>
          <ac:spMkLst>
            <pc:docMk/>
            <pc:sldMk cId="973284163" sldId="256"/>
            <ac:spMk id="103" creationId="{91E5A9A7-95C6-4F4F-B00E-C82E07FE62EF}"/>
          </ac:spMkLst>
        </pc:spChg>
        <pc:spChg chg="add del">
          <ac:chgData name="Ronit Rakesh Shukla" userId="S::180010050@iitb.ac.in::be82b9a7-d54b-4564-828f-85a9b3c9aef2" providerId="AD" clId="Web-{1AA5C7EA-AF7E-47C9-B09E-B357C0D0DF6D}" dt="2021-08-07T17:33:08.916" v="218"/>
          <ac:spMkLst>
            <pc:docMk/>
            <pc:sldMk cId="973284163" sldId="256"/>
            <ac:spMk id="104" creationId="{08C9B587-E65E-4B52-B37C-ABEBB6E87928}"/>
          </ac:spMkLst>
        </pc:spChg>
        <pc:spChg chg="add del">
          <ac:chgData name="Ronit Rakesh Shukla" userId="S::180010050@iitb.ac.in::be82b9a7-d54b-4564-828f-85a9b3c9aef2" providerId="AD" clId="Web-{1AA5C7EA-AF7E-47C9-B09E-B357C0D0DF6D}" dt="2021-08-07T17:33:02.103" v="216"/>
          <ac:spMkLst>
            <pc:docMk/>
            <pc:sldMk cId="973284163" sldId="256"/>
            <ac:spMk id="105" creationId="{D07DD2DE-F619-49DD-B5E7-03A290FF4ED1}"/>
          </ac:spMkLst>
        </pc:spChg>
        <pc:spChg chg="add del">
          <ac:chgData name="Ronit Rakesh Shukla" userId="S::180010050@iitb.ac.in::be82b9a7-d54b-4564-828f-85a9b3c9aef2" providerId="AD" clId="Web-{1AA5C7EA-AF7E-47C9-B09E-B357C0D0DF6D}" dt="2021-08-07T17:34:13.214" v="224"/>
          <ac:spMkLst>
            <pc:docMk/>
            <pc:sldMk cId="973284163" sldId="256"/>
            <ac:spMk id="106" creationId="{0671A8AE-40A1-4631-A6B8-581AFF065482}"/>
          </ac:spMkLst>
        </pc:spChg>
        <pc:spChg chg="add del">
          <ac:chgData name="Ronit Rakesh Shukla" userId="S::180010050@iitb.ac.in::be82b9a7-d54b-4564-828f-85a9b3c9aef2" providerId="AD" clId="Web-{1AA5C7EA-AF7E-47C9-B09E-B357C0D0DF6D}" dt="2021-08-07T17:33:02.103" v="216"/>
          <ac:spMkLst>
            <pc:docMk/>
            <pc:sldMk cId="973284163" sldId="256"/>
            <ac:spMk id="107" creationId="{85149191-5F60-4A28-AAFF-039F96B0F3EC}"/>
          </ac:spMkLst>
        </pc:spChg>
        <pc:spChg chg="add del">
          <ac:chgData name="Ronit Rakesh Shukla" userId="S::180010050@iitb.ac.in::be82b9a7-d54b-4564-828f-85a9b3c9aef2" providerId="AD" clId="Web-{1AA5C7EA-AF7E-47C9-B09E-B357C0D0DF6D}" dt="2021-08-07T17:34:13.214" v="224"/>
          <ac:spMkLst>
            <pc:docMk/>
            <pc:sldMk cId="973284163" sldId="256"/>
            <ac:spMk id="108" creationId="{AB58EF07-17C2-48CF-ABB0-EEF1F17CB8F0}"/>
          </ac:spMkLst>
        </pc:spChg>
        <pc:spChg chg="add del">
          <ac:chgData name="Ronit Rakesh Shukla" userId="S::180010050@iitb.ac.in::be82b9a7-d54b-4564-828f-85a9b3c9aef2" providerId="AD" clId="Web-{1AA5C7EA-AF7E-47C9-B09E-B357C0D0DF6D}" dt="2021-08-07T17:33:02.103" v="216"/>
          <ac:spMkLst>
            <pc:docMk/>
            <pc:sldMk cId="973284163" sldId="256"/>
            <ac:spMk id="109" creationId="{F8260ED5-17F7-4158-B241-D51DD4CF1B7E}"/>
          </ac:spMkLst>
        </pc:spChg>
        <pc:spChg chg="add del">
          <ac:chgData name="Ronit Rakesh Shukla" userId="S::180010050@iitb.ac.in::be82b9a7-d54b-4564-828f-85a9b3c9aef2" providerId="AD" clId="Web-{1AA5C7EA-AF7E-47C9-B09E-B357C0D0DF6D}" dt="2021-08-07T17:34:13.214" v="224"/>
          <ac:spMkLst>
            <pc:docMk/>
            <pc:sldMk cId="973284163" sldId="256"/>
            <ac:spMk id="110" creationId="{AF2F604E-43BE-4DC3-B983-E071523364F8}"/>
          </ac:spMkLst>
        </pc:spChg>
        <pc:spChg chg="add del">
          <ac:chgData name="Ronit Rakesh Shukla" userId="S::180010050@iitb.ac.in::be82b9a7-d54b-4564-828f-85a9b3c9aef2" providerId="AD" clId="Web-{1AA5C7EA-AF7E-47C9-B09E-B357C0D0DF6D}" dt="2021-08-07T17:34:13.214" v="224"/>
          <ac:spMkLst>
            <pc:docMk/>
            <pc:sldMk cId="973284163" sldId="256"/>
            <ac:spMk id="111" creationId="{08C9B587-E65E-4B52-B37C-ABEBB6E87928}"/>
          </ac:spMkLst>
        </pc:spChg>
        <pc:spChg chg="add del">
          <ac:chgData name="Ronit Rakesh Shukla" userId="S::180010050@iitb.ac.in::be82b9a7-d54b-4564-828f-85a9b3c9aef2" providerId="AD" clId="Web-{1AA5C7EA-AF7E-47C9-B09E-B357C0D0DF6D}" dt="2021-08-07T17:35:03.403" v="234"/>
          <ac:spMkLst>
            <pc:docMk/>
            <pc:sldMk cId="973284163" sldId="256"/>
            <ac:spMk id="116" creationId="{3AFE8227-C443-417B-BA91-520EB1EF4559}"/>
          </ac:spMkLst>
        </pc:spChg>
        <pc:spChg chg="add del">
          <ac:chgData name="Ronit Rakesh Shukla" userId="S::180010050@iitb.ac.in::be82b9a7-d54b-4564-828f-85a9b3c9aef2" providerId="AD" clId="Web-{1AA5C7EA-AF7E-47C9-B09E-B357C0D0DF6D}" dt="2021-08-07T17:35:03.403" v="234"/>
          <ac:spMkLst>
            <pc:docMk/>
            <pc:sldMk cId="973284163" sldId="256"/>
            <ac:spMk id="118" creationId="{907741FC-B544-4A6E-B831-6789D042333D}"/>
          </ac:spMkLst>
        </pc:spChg>
        <pc:spChg chg="add del">
          <ac:chgData name="Ronit Rakesh Shukla" userId="S::180010050@iitb.ac.in::be82b9a7-d54b-4564-828f-85a9b3c9aef2" providerId="AD" clId="Web-{1AA5C7EA-AF7E-47C9-B09E-B357C0D0DF6D}" dt="2021-08-07T17:35:03.403" v="234"/>
          <ac:spMkLst>
            <pc:docMk/>
            <pc:sldMk cId="973284163" sldId="256"/>
            <ac:spMk id="120" creationId="{3F0BE7ED-7814-4273-B18A-F26CC0380380}"/>
          </ac:spMkLst>
        </pc:spChg>
        <pc:spChg chg="add del">
          <ac:chgData name="Ronit Rakesh Shukla" userId="S::180010050@iitb.ac.in::be82b9a7-d54b-4564-828f-85a9b3c9aef2" providerId="AD" clId="Web-{1AA5C7EA-AF7E-47C9-B09E-B357C0D0DF6D}" dt="2021-08-07T17:35:03.403" v="233"/>
          <ac:spMkLst>
            <pc:docMk/>
            <pc:sldMk cId="973284163" sldId="256"/>
            <ac:spMk id="122" creationId="{21A75659-5A6F-4F77-9679-678A00B9D8DC}"/>
          </ac:spMkLst>
        </pc:spChg>
        <pc:spChg chg="add del">
          <ac:chgData name="Ronit Rakesh Shukla" userId="S::180010050@iitb.ac.in::be82b9a7-d54b-4564-828f-85a9b3c9aef2" providerId="AD" clId="Web-{1AA5C7EA-AF7E-47C9-B09E-B357C0D0DF6D}" dt="2021-08-07T17:35:03.403" v="233"/>
          <ac:spMkLst>
            <pc:docMk/>
            <pc:sldMk cId="973284163" sldId="256"/>
            <ac:spMk id="123" creationId="{E30A3A45-140E-431E-AED0-07EF836310B3}"/>
          </ac:spMkLst>
        </pc:spChg>
        <pc:spChg chg="add del">
          <ac:chgData name="Ronit Rakesh Shukla" userId="S::180010050@iitb.ac.in::be82b9a7-d54b-4564-828f-85a9b3c9aef2" providerId="AD" clId="Web-{1AA5C7EA-AF7E-47C9-B09E-B357C0D0DF6D}" dt="2021-08-07T17:35:03.403" v="233"/>
          <ac:spMkLst>
            <pc:docMk/>
            <pc:sldMk cId="973284163" sldId="256"/>
            <ac:spMk id="124" creationId="{55D4142C-5077-457F-A6AD-3FECFDB39685}"/>
          </ac:spMkLst>
        </pc:spChg>
        <pc:spChg chg="add del">
          <ac:chgData name="Ronit Rakesh Shukla" userId="S::180010050@iitb.ac.in::be82b9a7-d54b-4564-828f-85a9b3c9aef2" providerId="AD" clId="Web-{1AA5C7EA-AF7E-47C9-B09E-B357C0D0DF6D}" dt="2021-08-07T17:34:56.543" v="231"/>
          <ac:spMkLst>
            <pc:docMk/>
            <pc:sldMk cId="973284163" sldId="256"/>
            <ac:spMk id="125" creationId="{526E0BFB-CDF1-4990-8C11-AC849311E0A8}"/>
          </ac:spMkLst>
        </pc:spChg>
        <pc:spChg chg="add del">
          <ac:chgData name="Ronit Rakesh Shukla" userId="S::180010050@iitb.ac.in::be82b9a7-d54b-4564-828f-85a9b3c9aef2" providerId="AD" clId="Web-{1AA5C7EA-AF7E-47C9-B09E-B357C0D0DF6D}" dt="2021-08-07T17:35:03.403" v="233"/>
          <ac:spMkLst>
            <pc:docMk/>
            <pc:sldMk cId="973284163" sldId="256"/>
            <ac:spMk id="126" creationId="{7A5F0580-5EE9-419F-96EE-B6529EF6E7D0}"/>
          </ac:spMkLst>
        </pc:spChg>
        <pc:spChg chg="add del">
          <ac:chgData name="Ronit Rakesh Shukla" userId="S::180010050@iitb.ac.in::be82b9a7-d54b-4564-828f-85a9b3c9aef2" providerId="AD" clId="Web-{1AA5C7EA-AF7E-47C9-B09E-B357C0D0DF6D}" dt="2021-08-07T17:34:56.543" v="231"/>
          <ac:spMkLst>
            <pc:docMk/>
            <pc:sldMk cId="973284163" sldId="256"/>
            <ac:spMk id="127" creationId="{6069A1F8-9BEB-4786-9694-FC48B2D75D21}"/>
          </ac:spMkLst>
        </pc:spChg>
        <pc:spChg chg="add del">
          <ac:chgData name="Ronit Rakesh Shukla" userId="S::180010050@iitb.ac.in::be82b9a7-d54b-4564-828f-85a9b3c9aef2" providerId="AD" clId="Web-{1AA5C7EA-AF7E-47C9-B09E-B357C0D0DF6D}" dt="2021-08-07T17:36:35.561" v="256"/>
          <ac:spMkLst>
            <pc:docMk/>
            <pc:sldMk cId="973284163" sldId="256"/>
            <ac:spMk id="128" creationId="{526E0BFB-CDF1-4990-8C11-AC849311E0A8}"/>
          </ac:spMkLst>
        </pc:spChg>
        <pc:spChg chg="add del">
          <ac:chgData name="Ronit Rakesh Shukla" userId="S::180010050@iitb.ac.in::be82b9a7-d54b-4564-828f-85a9b3c9aef2" providerId="AD" clId="Web-{1AA5C7EA-AF7E-47C9-B09E-B357C0D0DF6D}" dt="2021-08-07T17:34:56.543" v="231"/>
          <ac:spMkLst>
            <pc:docMk/>
            <pc:sldMk cId="973284163" sldId="256"/>
            <ac:spMk id="129" creationId="{AF2F604E-43BE-4DC3-B983-E071523364F8}"/>
          </ac:spMkLst>
        </pc:spChg>
        <pc:spChg chg="add del">
          <ac:chgData name="Ronit Rakesh Shukla" userId="S::180010050@iitb.ac.in::be82b9a7-d54b-4564-828f-85a9b3c9aef2" providerId="AD" clId="Web-{1AA5C7EA-AF7E-47C9-B09E-B357C0D0DF6D}" dt="2021-08-07T17:36:35.561" v="256"/>
          <ac:spMkLst>
            <pc:docMk/>
            <pc:sldMk cId="973284163" sldId="256"/>
            <ac:spMk id="130" creationId="{6069A1F8-9BEB-4786-9694-FC48B2D75D21}"/>
          </ac:spMkLst>
        </pc:spChg>
        <pc:spChg chg="add del">
          <ac:chgData name="Ronit Rakesh Shukla" userId="S::180010050@iitb.ac.in::be82b9a7-d54b-4564-828f-85a9b3c9aef2" providerId="AD" clId="Web-{1AA5C7EA-AF7E-47C9-B09E-B357C0D0DF6D}" dt="2021-08-07T17:34:56.543" v="231"/>
          <ac:spMkLst>
            <pc:docMk/>
            <pc:sldMk cId="973284163" sldId="256"/>
            <ac:spMk id="131" creationId="{08C9B587-E65E-4B52-B37C-ABEBB6E87928}"/>
          </ac:spMkLst>
        </pc:spChg>
        <pc:spChg chg="add del">
          <ac:chgData name="Ronit Rakesh Shukla" userId="S::180010050@iitb.ac.in::be82b9a7-d54b-4564-828f-85a9b3c9aef2" providerId="AD" clId="Web-{1AA5C7EA-AF7E-47C9-B09E-B357C0D0DF6D}" dt="2021-08-07T17:36:35.561" v="256"/>
          <ac:spMkLst>
            <pc:docMk/>
            <pc:sldMk cId="973284163" sldId="256"/>
            <ac:spMk id="132" creationId="{AF2F604E-43BE-4DC3-B983-E071523364F8}"/>
          </ac:spMkLst>
        </pc:spChg>
        <pc:spChg chg="add del">
          <ac:chgData name="Ronit Rakesh Shukla" userId="S::180010050@iitb.ac.in::be82b9a7-d54b-4564-828f-85a9b3c9aef2" providerId="AD" clId="Web-{1AA5C7EA-AF7E-47C9-B09E-B357C0D0DF6D}" dt="2021-08-07T17:36:35.561" v="256"/>
          <ac:spMkLst>
            <pc:docMk/>
            <pc:sldMk cId="973284163" sldId="256"/>
            <ac:spMk id="133" creationId="{08C9B587-E65E-4B52-B37C-ABEBB6E87928}"/>
          </ac:spMkLst>
        </pc:spChg>
        <pc:spChg chg="add del">
          <ac:chgData name="Ronit Rakesh Shukla" userId="S::180010050@iitb.ac.in::be82b9a7-d54b-4564-828f-85a9b3c9aef2" providerId="AD" clId="Web-{1AA5C7EA-AF7E-47C9-B09E-B357C0D0DF6D}" dt="2021-08-07T17:36:16.654" v="251"/>
          <ac:spMkLst>
            <pc:docMk/>
            <pc:sldMk cId="973284163" sldId="256"/>
            <ac:spMk id="135" creationId="{ACBE1851-2230-47A9-B000-CE9046EA61B9}"/>
          </ac:spMkLst>
        </pc:spChg>
        <pc:spChg chg="add del">
          <ac:chgData name="Ronit Rakesh Shukla" userId="S::180010050@iitb.ac.in::be82b9a7-d54b-4564-828f-85a9b3c9aef2" providerId="AD" clId="Web-{1AA5C7EA-AF7E-47C9-B09E-B357C0D0DF6D}" dt="2021-08-07T17:36:24.279" v="253"/>
          <ac:spMkLst>
            <pc:docMk/>
            <pc:sldMk cId="973284163" sldId="256"/>
            <ac:spMk id="137" creationId="{E49CC64F-7275-4E33-961B-0C5CDC439875}"/>
          </ac:spMkLst>
        </pc:spChg>
        <pc:spChg chg="add del">
          <ac:chgData name="Ronit Rakesh Shukla" userId="S::180010050@iitb.ac.in::be82b9a7-d54b-4564-828f-85a9b3c9aef2" providerId="AD" clId="Web-{1AA5C7EA-AF7E-47C9-B09E-B357C0D0DF6D}" dt="2021-08-07T17:36:35.545" v="255"/>
          <ac:spMkLst>
            <pc:docMk/>
            <pc:sldMk cId="973284163" sldId="256"/>
            <ac:spMk id="138" creationId="{5DCB5928-DC7D-4612-9922-441966E15627}"/>
          </ac:spMkLst>
        </pc:spChg>
        <pc:spChg chg="add del">
          <ac:chgData name="Ronit Rakesh Shukla" userId="S::180010050@iitb.ac.in::be82b9a7-d54b-4564-828f-85a9b3c9aef2" providerId="AD" clId="Web-{1AA5C7EA-AF7E-47C9-B09E-B357C0D0DF6D}" dt="2021-08-07T17:36:35.545" v="255"/>
          <ac:spMkLst>
            <pc:docMk/>
            <pc:sldMk cId="973284163" sldId="256"/>
            <ac:spMk id="139" creationId="{682C1161-1736-45EC-99B7-33F3CAE9D517}"/>
          </ac:spMkLst>
        </pc:spChg>
        <pc:spChg chg="add del">
          <ac:chgData name="Ronit Rakesh Shukla" userId="S::180010050@iitb.ac.in::be82b9a7-d54b-4564-828f-85a9b3c9aef2" providerId="AD" clId="Web-{1AA5C7EA-AF7E-47C9-B09E-B357C0D0DF6D}" dt="2021-08-07T17:36:35.545" v="255"/>
          <ac:spMkLst>
            <pc:docMk/>
            <pc:sldMk cId="973284163" sldId="256"/>
            <ac:spMk id="140" creationId="{84D4DDB8-B68F-45B0-9F62-C4279996F672}"/>
          </ac:spMkLst>
        </pc:spChg>
        <pc:spChg chg="add del">
          <ac:chgData name="Ronit Rakesh Shukla" userId="S::180010050@iitb.ac.in::be82b9a7-d54b-4564-828f-85a9b3c9aef2" providerId="AD" clId="Web-{1AA5C7EA-AF7E-47C9-B09E-B357C0D0DF6D}" dt="2021-08-07T17:36:35.545" v="255"/>
          <ac:spMkLst>
            <pc:docMk/>
            <pc:sldMk cId="973284163" sldId="256"/>
            <ac:spMk id="141" creationId="{AF2F604E-43BE-4DC3-B983-E071523364F8}"/>
          </ac:spMkLst>
        </pc:spChg>
        <pc:spChg chg="add del">
          <ac:chgData name="Ronit Rakesh Shukla" userId="S::180010050@iitb.ac.in::be82b9a7-d54b-4564-828f-85a9b3c9aef2" providerId="AD" clId="Web-{1AA5C7EA-AF7E-47C9-B09E-B357C0D0DF6D}" dt="2021-08-07T17:36:35.545" v="255"/>
          <ac:spMkLst>
            <pc:docMk/>
            <pc:sldMk cId="973284163" sldId="256"/>
            <ac:spMk id="142" creationId="{08C9B587-E65E-4B52-B37C-ABEBB6E87928}"/>
          </ac:spMkLst>
        </pc:spChg>
        <pc:spChg chg="add">
          <ac:chgData name="Ronit Rakesh Shukla" userId="S::180010050@iitb.ac.in::be82b9a7-d54b-4564-828f-85a9b3c9aef2" providerId="AD" clId="Web-{1AA5C7EA-AF7E-47C9-B09E-B357C0D0DF6D}" dt="2021-08-07T17:36:35.561" v="256"/>
          <ac:spMkLst>
            <pc:docMk/>
            <pc:sldMk cId="973284163" sldId="256"/>
            <ac:spMk id="143" creationId="{8D0D6D3E-D7F9-4591-9CA9-DDF4DB1F73DA}"/>
          </ac:spMkLst>
        </pc:spChg>
        <pc:spChg chg="add">
          <ac:chgData name="Ronit Rakesh Shukla" userId="S::180010050@iitb.ac.in::be82b9a7-d54b-4564-828f-85a9b3c9aef2" providerId="AD" clId="Web-{1AA5C7EA-AF7E-47C9-B09E-B357C0D0DF6D}" dt="2021-08-07T17:36:35.561" v="256"/>
          <ac:spMkLst>
            <pc:docMk/>
            <pc:sldMk cId="973284163" sldId="256"/>
            <ac:spMk id="144" creationId="{C4C9F2B0-1044-46EB-8AEB-C3BFFDE6C2CC}"/>
          </ac:spMkLst>
        </pc:spChg>
        <pc:spChg chg="add">
          <ac:chgData name="Ronit Rakesh Shukla" userId="S::180010050@iitb.ac.in::be82b9a7-d54b-4564-828f-85a9b3c9aef2" providerId="AD" clId="Web-{1AA5C7EA-AF7E-47C9-B09E-B357C0D0DF6D}" dt="2021-08-07T17:36:35.561" v="256"/>
          <ac:spMkLst>
            <pc:docMk/>
            <pc:sldMk cId="973284163" sldId="256"/>
            <ac:spMk id="145" creationId="{D28B54C3-B57B-472A-B96E-1FCB67093DC2}"/>
          </ac:spMkLst>
        </pc:spChg>
        <pc:spChg chg="add">
          <ac:chgData name="Ronit Rakesh Shukla" userId="S::180010050@iitb.ac.in::be82b9a7-d54b-4564-828f-85a9b3c9aef2" providerId="AD" clId="Web-{1AA5C7EA-AF7E-47C9-B09E-B357C0D0DF6D}" dt="2021-08-07T17:36:35.561" v="256"/>
          <ac:spMkLst>
            <pc:docMk/>
            <pc:sldMk cId="973284163" sldId="256"/>
            <ac:spMk id="146" creationId="{7DB3C429-F8DA-49B9-AF84-21996FCF78B5}"/>
          </ac:spMkLst>
        </pc:spChg>
        <pc:grpChg chg="add del">
          <ac:chgData name="Ronit Rakesh Shukla" userId="S::180010050@iitb.ac.in::be82b9a7-d54b-4564-828f-85a9b3c9aef2" providerId="AD" clId="Web-{1AA5C7EA-AF7E-47C9-B09E-B357C0D0DF6D}" dt="2021-08-07T17:27:11.502" v="19"/>
          <ac:grpSpMkLst>
            <pc:docMk/>
            <pc:sldMk cId="973284163" sldId="256"/>
            <ac:grpSpMk id="40" creationId="{E9B930FD-8671-4C4C-ADCF-73AC1D0CD417}"/>
          </ac:grpSpMkLst>
        </pc:grpChg>
        <pc:grpChg chg="add del">
          <ac:chgData name="Ronit Rakesh Shukla" userId="S::180010050@iitb.ac.in::be82b9a7-d54b-4564-828f-85a9b3c9aef2" providerId="AD" clId="Web-{1AA5C7EA-AF7E-47C9-B09E-B357C0D0DF6D}" dt="2021-08-07T17:27:11.502" v="19"/>
          <ac:grpSpMkLst>
            <pc:docMk/>
            <pc:sldMk cId="973284163" sldId="256"/>
            <ac:grpSpMk id="46" creationId="{383C2651-AE0C-4AE4-8725-E2F9414FE219}"/>
          </ac:grpSpMkLst>
        </pc:grpChg>
        <pc:picChg chg="add del mod">
          <ac:chgData name="Ronit Rakesh Shukla" userId="S::180010050@iitb.ac.in::be82b9a7-d54b-4564-828f-85a9b3c9aef2" providerId="AD" clId="Web-{1AA5C7EA-AF7E-47C9-B09E-B357C0D0DF6D}" dt="2021-08-07T17:26:29.580" v="10"/>
          <ac:picMkLst>
            <pc:docMk/>
            <pc:sldMk cId="973284163" sldId="256"/>
            <ac:picMk id="4" creationId="{30FDFC36-021F-4931-9D38-C03110500E74}"/>
          </ac:picMkLst>
        </pc:picChg>
        <pc:picChg chg="add del mod">
          <ac:chgData name="Ronit Rakesh Shukla" userId="S::180010050@iitb.ac.in::be82b9a7-d54b-4564-828f-85a9b3c9aef2" providerId="AD" clId="Web-{1AA5C7EA-AF7E-47C9-B09E-B357C0D0DF6D}" dt="2021-08-07T17:25:58.688" v="7"/>
          <ac:picMkLst>
            <pc:docMk/>
            <pc:sldMk cId="973284163" sldId="256"/>
            <ac:picMk id="5" creationId="{54214643-51E5-47A8-BB60-481D1340D0D1}"/>
          </ac:picMkLst>
        </pc:picChg>
        <pc:picChg chg="add del mod">
          <ac:chgData name="Ronit Rakesh Shukla" userId="S::180010050@iitb.ac.in::be82b9a7-d54b-4564-828f-85a9b3c9aef2" providerId="AD" clId="Web-{1AA5C7EA-AF7E-47C9-B09E-B357C0D0DF6D}" dt="2021-08-07T17:25:57.376" v="5"/>
          <ac:picMkLst>
            <pc:docMk/>
            <pc:sldMk cId="973284163" sldId="256"/>
            <ac:picMk id="6" creationId="{247C61D5-A708-4566-8C90-BDEFD28ABA79}"/>
          </ac:picMkLst>
        </pc:picChg>
        <pc:picChg chg="add del mod ord">
          <ac:chgData name="Ronit Rakesh Shukla" userId="S::180010050@iitb.ac.in::be82b9a7-d54b-4564-828f-85a9b3c9aef2" providerId="AD" clId="Web-{1AA5C7EA-AF7E-47C9-B09E-B357C0D0DF6D}" dt="2021-08-07T17:29:01.942" v="176"/>
          <ac:picMkLst>
            <pc:docMk/>
            <pc:sldMk cId="973284163" sldId="256"/>
            <ac:picMk id="7" creationId="{461876F0-FA81-4415-B30E-DBFFA23A2167}"/>
          </ac:picMkLst>
        </pc:picChg>
        <pc:picChg chg="add del mod ord">
          <ac:chgData name="Ronit Rakesh Shukla" userId="S::180010050@iitb.ac.in::be82b9a7-d54b-4564-828f-85a9b3c9aef2" providerId="AD" clId="Web-{1AA5C7EA-AF7E-47C9-B09E-B357C0D0DF6D}" dt="2021-08-07T17:32:45.447" v="212"/>
          <ac:picMkLst>
            <pc:docMk/>
            <pc:sldMk cId="973284163" sldId="256"/>
            <ac:picMk id="8" creationId="{B635DCB7-BE38-4B19-9A4D-AF377ADFC79C}"/>
          </ac:picMkLst>
        </pc:picChg>
        <pc:picChg chg="add del mod">
          <ac:chgData name="Ronit Rakesh Shukla" userId="S::180010050@iitb.ac.in::be82b9a7-d54b-4564-828f-85a9b3c9aef2" providerId="AD" clId="Web-{1AA5C7EA-AF7E-47C9-B09E-B357C0D0DF6D}" dt="2021-08-07T17:31:05.429" v="192"/>
          <ac:picMkLst>
            <pc:docMk/>
            <pc:sldMk cId="973284163" sldId="256"/>
            <ac:picMk id="9" creationId="{F06C595E-12AE-41F0-BB6E-28C3210EBE87}"/>
          </ac:picMkLst>
        </pc:picChg>
        <pc:picChg chg="add del mod ord">
          <ac:chgData name="Ronit Rakesh Shukla" userId="S::180010050@iitb.ac.in::be82b9a7-d54b-4564-828f-85a9b3c9aef2" providerId="AD" clId="Web-{1AA5C7EA-AF7E-47C9-B09E-B357C0D0DF6D}" dt="2021-08-07T17:36:05.216" v="249"/>
          <ac:picMkLst>
            <pc:docMk/>
            <pc:sldMk cId="973284163" sldId="256"/>
            <ac:picMk id="10" creationId="{4E379189-2254-4B87-959E-968A6ABEC6B3}"/>
          </ac:picMkLst>
        </pc:picChg>
        <pc:picChg chg="add mod">
          <ac:chgData name="Ronit Rakesh Shukla" userId="S::180010050@iitb.ac.in::be82b9a7-d54b-4564-828f-85a9b3c9aef2" providerId="AD" clId="Web-{1AA5C7EA-AF7E-47C9-B09E-B357C0D0DF6D}" dt="2021-08-07T17:40:08.581" v="348" actId="1076"/>
          <ac:picMkLst>
            <pc:docMk/>
            <pc:sldMk cId="973284163" sldId="256"/>
            <ac:picMk id="11" creationId="{AA801096-5B05-4370-96C4-5E07E0D9A8BE}"/>
          </ac:picMkLst>
        </pc:picChg>
        <pc:picChg chg="add del">
          <ac:chgData name="Ronit Rakesh Shukla" userId="S::180010050@iitb.ac.in::be82b9a7-d54b-4564-828f-85a9b3c9aef2" providerId="AD" clId="Web-{1AA5C7EA-AF7E-47C9-B09E-B357C0D0DF6D}" dt="2021-08-07T17:29:08.239" v="178"/>
          <ac:picMkLst>
            <pc:docMk/>
            <pc:sldMk cId="973284163" sldId="256"/>
            <ac:picMk id="54" creationId="{8EBD3C62-F7EE-4419-B0FE-0867499558AC}"/>
          </ac:picMkLst>
        </pc:picChg>
        <pc:cxnChg chg="add del">
          <ac:chgData name="Ronit Rakesh Shukla" userId="S::180010050@iitb.ac.in::be82b9a7-d54b-4564-828f-85a9b3c9aef2" providerId="AD" clId="Web-{1AA5C7EA-AF7E-47C9-B09E-B357C0D0DF6D}" dt="2021-08-07T17:36:16.654" v="251"/>
          <ac:cxnSpMkLst>
            <pc:docMk/>
            <pc:sldMk cId="973284163" sldId="256"/>
            <ac:cxnSpMk id="136" creationId="{23B93832-6514-44F4-849B-5EE2C8A2337D}"/>
          </ac:cxnSpMkLst>
        </pc:cxnChg>
      </pc:sldChg>
      <pc:sldChg chg="addSp delSp modSp del mod ord setBg setClrOvrMap">
        <pc:chgData name="Ronit Rakesh Shukla" userId="S::180010050@iitb.ac.in::be82b9a7-d54b-4564-828f-85a9b3c9aef2" providerId="AD" clId="Web-{1AA5C7EA-AF7E-47C9-B09E-B357C0D0DF6D}" dt="2021-08-07T17:52:11.033" v="380"/>
        <pc:sldMkLst>
          <pc:docMk/>
          <pc:sldMk cId="4107388382" sldId="258"/>
        </pc:sldMkLst>
        <pc:spChg chg="add del">
          <ac:chgData name="Ronit Rakesh Shukla" userId="S::180010050@iitb.ac.in::be82b9a7-d54b-4564-828f-85a9b3c9aef2" providerId="AD" clId="Web-{1AA5C7EA-AF7E-47C9-B09E-B357C0D0DF6D}" dt="2021-08-07T17:50:12.155" v="366"/>
          <ac:spMkLst>
            <pc:docMk/>
            <pc:sldMk cId="4107388382" sldId="258"/>
            <ac:spMk id="2" creationId="{A5ABCA14-3802-49AD-AB07-B9C8FF594B6B}"/>
          </ac:spMkLst>
        </pc:spChg>
        <pc:spChg chg="add del mod">
          <ac:chgData name="Ronit Rakesh Shukla" userId="S::180010050@iitb.ac.in::be82b9a7-d54b-4564-828f-85a9b3c9aef2" providerId="AD" clId="Web-{1AA5C7EA-AF7E-47C9-B09E-B357C0D0DF6D}" dt="2021-08-07T17:52:08.830" v="379"/>
          <ac:spMkLst>
            <pc:docMk/>
            <pc:sldMk cId="4107388382" sldId="258"/>
            <ac:spMk id="7" creationId="{E4BE47AD-18D9-48DF-982A-4B096430158F}"/>
          </ac:spMkLst>
        </pc:spChg>
        <pc:spChg chg="del mod">
          <ac:chgData name="Ronit Rakesh Shukla" userId="S::180010050@iitb.ac.in::be82b9a7-d54b-4564-828f-85a9b3c9aef2" providerId="AD" clId="Web-{1AA5C7EA-AF7E-47C9-B09E-B357C0D0DF6D}" dt="2021-08-07T17:52:06.376" v="378"/>
          <ac:spMkLst>
            <pc:docMk/>
            <pc:sldMk cId="4107388382" sldId="258"/>
            <ac:spMk id="13" creationId="{21F4421B-1E73-4DA4-BE78-D4E378001DFC}"/>
          </ac:spMkLst>
        </pc:spChg>
        <pc:spChg chg="add del">
          <ac:chgData name="Ronit Rakesh Shukla" userId="S::180010050@iitb.ac.in::be82b9a7-d54b-4564-828f-85a9b3c9aef2" providerId="AD" clId="Web-{1AA5C7EA-AF7E-47C9-B09E-B357C0D0DF6D}" dt="2021-08-07T17:33:33.448" v="222"/>
          <ac:spMkLst>
            <pc:docMk/>
            <pc:sldMk cId="4107388382" sldId="258"/>
            <ac:spMk id="16" creationId="{04812C46-200A-4DEB-A05E-3ED6C68C2387}"/>
          </ac:spMkLst>
        </pc:spChg>
        <pc:spChg chg="add del">
          <ac:chgData name="Ronit Rakesh Shukla" userId="S::180010050@iitb.ac.in::be82b9a7-d54b-4564-828f-85a9b3c9aef2" providerId="AD" clId="Web-{1AA5C7EA-AF7E-47C9-B09E-B357C0D0DF6D}" dt="2021-08-07T17:33:33.448" v="222"/>
          <ac:spMkLst>
            <pc:docMk/>
            <pc:sldMk cId="4107388382" sldId="258"/>
            <ac:spMk id="18" creationId="{D1EA859B-E555-4109-94F3-6700E046E008}"/>
          </ac:spMkLst>
        </pc:spChg>
        <pc:spChg chg="add del">
          <ac:chgData name="Ronit Rakesh Shukla" userId="S::180010050@iitb.ac.in::be82b9a7-d54b-4564-828f-85a9b3c9aef2" providerId="AD" clId="Web-{1AA5C7EA-AF7E-47C9-B09E-B357C0D0DF6D}" dt="2021-08-07T17:50:15.655" v="367"/>
          <ac:spMkLst>
            <pc:docMk/>
            <pc:sldMk cId="4107388382" sldId="258"/>
            <ac:spMk id="20" creationId="{9AA72BD9-2C5A-4EDC-931F-5AA08EACA0F3}"/>
          </ac:spMkLst>
        </pc:spChg>
        <pc:spChg chg="add del">
          <ac:chgData name="Ronit Rakesh Shukla" userId="S::180010050@iitb.ac.in::be82b9a7-d54b-4564-828f-85a9b3c9aef2" providerId="AD" clId="Web-{1AA5C7EA-AF7E-47C9-B09E-B357C0D0DF6D}" dt="2021-08-07T17:50:15.655" v="367"/>
          <ac:spMkLst>
            <pc:docMk/>
            <pc:sldMk cId="4107388382" sldId="258"/>
            <ac:spMk id="21" creationId="{DD3981AC-7B61-4947-BCF3-F7AA7FA385B9}"/>
          </ac:spMkLst>
        </pc:spChg>
        <pc:spChg chg="add del">
          <ac:chgData name="Ronit Rakesh Shukla" userId="S::180010050@iitb.ac.in::be82b9a7-d54b-4564-828f-85a9b3c9aef2" providerId="AD" clId="Web-{1AA5C7EA-AF7E-47C9-B09E-B357C0D0DF6D}" dt="2021-08-07T17:50:15.655" v="367"/>
          <ac:spMkLst>
            <pc:docMk/>
            <pc:sldMk cId="4107388382" sldId="258"/>
            <ac:spMk id="22" creationId="{55D4142C-5077-457F-A6AD-3FECFDB39685}"/>
          </ac:spMkLst>
        </pc:spChg>
        <pc:spChg chg="add del">
          <ac:chgData name="Ronit Rakesh Shukla" userId="S::180010050@iitb.ac.in::be82b9a7-d54b-4564-828f-85a9b3c9aef2" providerId="AD" clId="Web-{1AA5C7EA-AF7E-47C9-B09E-B357C0D0DF6D}" dt="2021-08-07T17:33:33.432" v="221"/>
          <ac:spMkLst>
            <pc:docMk/>
            <pc:sldMk cId="4107388382" sldId="258"/>
            <ac:spMk id="23" creationId="{A81E7530-396C-45F0-92F4-A885648D1631}"/>
          </ac:spMkLst>
        </pc:spChg>
        <pc:spChg chg="add del">
          <ac:chgData name="Ronit Rakesh Shukla" userId="S::180010050@iitb.ac.in::be82b9a7-d54b-4564-828f-85a9b3c9aef2" providerId="AD" clId="Web-{1AA5C7EA-AF7E-47C9-B09E-B357C0D0DF6D}" dt="2021-08-07T17:50:15.655" v="367"/>
          <ac:spMkLst>
            <pc:docMk/>
            <pc:sldMk cId="4107388382" sldId="258"/>
            <ac:spMk id="24" creationId="{7A5F0580-5EE9-419F-96EE-B6529EF6E7D0}"/>
          </ac:spMkLst>
        </pc:spChg>
        <pc:spChg chg="add del">
          <ac:chgData name="Ronit Rakesh Shukla" userId="S::180010050@iitb.ac.in::be82b9a7-d54b-4564-828f-85a9b3c9aef2" providerId="AD" clId="Web-{1AA5C7EA-AF7E-47C9-B09E-B357C0D0DF6D}" dt="2021-08-07T17:33:33.432" v="221"/>
          <ac:spMkLst>
            <pc:docMk/>
            <pc:sldMk cId="4107388382" sldId="258"/>
            <ac:spMk id="25" creationId="{7316481C-0A49-4796-812B-0D64F063B720}"/>
          </ac:spMkLst>
        </pc:spChg>
        <pc:spChg chg="add del">
          <ac:chgData name="Ronit Rakesh Shukla" userId="S::180010050@iitb.ac.in::be82b9a7-d54b-4564-828f-85a9b3c9aef2" providerId="AD" clId="Web-{1AA5C7EA-AF7E-47C9-B09E-B357C0D0DF6D}" dt="2021-08-07T17:33:33.432" v="221"/>
          <ac:spMkLst>
            <pc:docMk/>
            <pc:sldMk cId="4107388382" sldId="258"/>
            <ac:spMk id="27" creationId="{A5271697-90F1-4A23-8EF2-0179F2EAFACB}"/>
          </ac:spMkLst>
        </pc:spChg>
        <pc:spChg chg="add">
          <ac:chgData name="Ronit Rakesh Shukla" userId="S::180010050@iitb.ac.in::be82b9a7-d54b-4564-828f-85a9b3c9aef2" providerId="AD" clId="Web-{1AA5C7EA-AF7E-47C9-B09E-B357C0D0DF6D}" dt="2021-08-07T17:50:15.655" v="367"/>
          <ac:spMkLst>
            <pc:docMk/>
            <pc:sldMk cId="4107388382" sldId="258"/>
            <ac:spMk id="30" creationId="{CF62D2A7-8207-488C-9F46-316BA81A16C8}"/>
          </ac:spMkLst>
        </pc:spChg>
        <pc:spChg chg="add">
          <ac:chgData name="Ronit Rakesh Shukla" userId="S::180010050@iitb.ac.in::be82b9a7-d54b-4564-828f-85a9b3c9aef2" providerId="AD" clId="Web-{1AA5C7EA-AF7E-47C9-B09E-B357C0D0DF6D}" dt="2021-08-07T17:50:15.655" v="367"/>
          <ac:spMkLst>
            <pc:docMk/>
            <pc:sldMk cId="4107388382" sldId="258"/>
            <ac:spMk id="32" creationId="{52AC6D7F-F068-4E11-BB06-F601D89BB980}"/>
          </ac:spMkLst>
        </pc:spChg>
        <pc:spChg chg="add del">
          <ac:chgData name="Ronit Rakesh Shukla" userId="S::180010050@iitb.ac.in::be82b9a7-d54b-4564-828f-85a9b3c9aef2" providerId="AD" clId="Web-{1AA5C7EA-AF7E-47C9-B09E-B357C0D0DF6D}" dt="2021-08-07T17:33:33.432" v="221"/>
          <ac:spMkLst>
            <pc:docMk/>
            <pc:sldMk cId="4107388382" sldId="258"/>
            <ac:spMk id="51" creationId="{D9F5512A-48E1-4C07-B75E-3CCC517B6804}"/>
          </ac:spMkLst>
        </pc:spChg>
        <pc:grpChg chg="add del">
          <ac:chgData name="Ronit Rakesh Shukla" userId="S::180010050@iitb.ac.in::be82b9a7-d54b-4564-828f-85a9b3c9aef2" providerId="AD" clId="Web-{1AA5C7EA-AF7E-47C9-B09E-B357C0D0DF6D}" dt="2021-08-07T17:33:33.432" v="221"/>
          <ac:grpSpMkLst>
            <pc:docMk/>
            <pc:sldMk cId="4107388382" sldId="258"/>
            <ac:grpSpMk id="29" creationId="{81DE8B58-F373-409E-A253-4380A66091D4}"/>
          </ac:grpSpMkLst>
        </pc:grpChg>
        <pc:picChg chg="del mod">
          <ac:chgData name="Ronit Rakesh Shukla" userId="S::180010050@iitb.ac.in::be82b9a7-d54b-4564-828f-85a9b3c9aef2" providerId="AD" clId="Web-{1AA5C7EA-AF7E-47C9-B09E-B357C0D0DF6D}" dt="2021-08-07T17:49:55.186" v="353"/>
          <ac:picMkLst>
            <pc:docMk/>
            <pc:sldMk cId="4107388382" sldId="258"/>
            <ac:picMk id="4" creationId="{984A13BE-3B0E-43D1-B26A-E0BB71B5C50D}"/>
          </ac:picMkLst>
        </pc:picChg>
        <pc:picChg chg="add">
          <ac:chgData name="Ronit Rakesh Shukla" userId="S::180010050@iitb.ac.in::be82b9a7-d54b-4564-828f-85a9b3c9aef2" providerId="AD" clId="Web-{1AA5C7EA-AF7E-47C9-B09E-B357C0D0DF6D}" dt="2021-08-07T17:50:15.655" v="367"/>
          <ac:picMkLst>
            <pc:docMk/>
            <pc:sldMk cId="4107388382" sldId="258"/>
            <ac:picMk id="34" creationId="{378F93E5-3C41-4409-B056-BC739FFD527A}"/>
          </ac:picMkLst>
        </pc:picChg>
      </pc:sldChg>
      <pc:sldChg chg="delSp">
        <pc:chgData name="Ronit Rakesh Shukla" userId="S::180010050@iitb.ac.in::be82b9a7-d54b-4564-828f-85a9b3c9aef2" providerId="AD" clId="Web-{1AA5C7EA-AF7E-47C9-B09E-B357C0D0DF6D}" dt="2021-08-07T18:42:38.659" v="1015"/>
        <pc:sldMkLst>
          <pc:docMk/>
          <pc:sldMk cId="939636778" sldId="259"/>
        </pc:sldMkLst>
        <pc:spChg chg="del">
          <ac:chgData name="Ronit Rakesh Shukla" userId="S::180010050@iitb.ac.in::be82b9a7-d54b-4564-828f-85a9b3c9aef2" providerId="AD" clId="Web-{1AA5C7EA-AF7E-47C9-B09E-B357C0D0DF6D}" dt="2021-08-07T18:42:38.659" v="1015"/>
          <ac:spMkLst>
            <pc:docMk/>
            <pc:sldMk cId="939636778" sldId="259"/>
            <ac:spMk id="4" creationId="{9D104155-5BF7-4DD2-81F9-6F9EBB2EEAFA}"/>
          </ac:spMkLst>
        </pc:spChg>
      </pc:sldChg>
      <pc:sldChg chg="addSp delSp modSp">
        <pc:chgData name="Ronit Rakesh Shukla" userId="S::180010050@iitb.ac.in::be82b9a7-d54b-4564-828f-85a9b3c9aef2" providerId="AD" clId="Web-{1AA5C7EA-AF7E-47C9-B09E-B357C0D0DF6D}" dt="2021-08-07T18:00:16.683" v="472" actId="1076"/>
        <pc:sldMkLst>
          <pc:docMk/>
          <pc:sldMk cId="273491933" sldId="260"/>
        </pc:sldMkLst>
        <pc:spChg chg="del">
          <ac:chgData name="Ronit Rakesh Shukla" userId="S::180010050@iitb.ac.in::be82b9a7-d54b-4564-828f-85a9b3c9aef2" providerId="AD" clId="Web-{1AA5C7EA-AF7E-47C9-B09E-B357C0D0DF6D}" dt="2021-08-07T17:44:02.132" v="351"/>
          <ac:spMkLst>
            <pc:docMk/>
            <pc:sldMk cId="273491933" sldId="260"/>
            <ac:spMk id="3" creationId="{89041002-589F-48FB-932D-A210408B9572}"/>
          </ac:spMkLst>
        </pc:spChg>
        <pc:graphicFrameChg chg="mod">
          <ac:chgData name="Ronit Rakesh Shukla" userId="S::180010050@iitb.ac.in::be82b9a7-d54b-4564-828f-85a9b3c9aef2" providerId="AD" clId="Web-{1AA5C7EA-AF7E-47C9-B09E-B357C0D0DF6D}" dt="2021-08-07T18:00:13.058" v="470" actId="1076"/>
          <ac:graphicFrameMkLst>
            <pc:docMk/>
            <pc:sldMk cId="273491933" sldId="260"/>
            <ac:graphicFrameMk id="7" creationId="{F6AA4E04-1B6D-4EA2-8058-8F3D99A03A13}"/>
          </ac:graphicFrameMkLst>
        </pc:graphicFrameChg>
        <pc:picChg chg="add mod ord">
          <ac:chgData name="Ronit Rakesh Shukla" userId="S::180010050@iitb.ac.in::be82b9a7-d54b-4564-828f-85a9b3c9aef2" providerId="AD" clId="Web-{1AA5C7EA-AF7E-47C9-B09E-B357C0D0DF6D}" dt="2021-08-07T18:00:16.683" v="472" actId="1076"/>
          <ac:picMkLst>
            <pc:docMk/>
            <pc:sldMk cId="273491933" sldId="260"/>
            <ac:picMk id="4" creationId="{0F21D649-DA0B-4EA8-AF23-FA2619189F0C}"/>
          </ac:picMkLst>
        </pc:picChg>
      </pc:sldChg>
      <pc:sldChg chg="del">
        <pc:chgData name="Ronit Rakesh Shukla" userId="S::180010050@iitb.ac.in::be82b9a7-d54b-4564-828f-85a9b3c9aef2" providerId="AD" clId="Web-{1AA5C7EA-AF7E-47C9-B09E-B357C0D0DF6D}" dt="2021-08-07T17:57:43.008" v="391"/>
        <pc:sldMkLst>
          <pc:docMk/>
          <pc:sldMk cId="1497769016" sldId="261"/>
        </pc:sldMkLst>
      </pc:sldChg>
      <pc:sldChg chg="addSp delSp modSp new del mod setBg setClrOvrMap">
        <pc:chgData name="Ronit Rakesh Shukla" userId="S::180010050@iitb.ac.in::be82b9a7-d54b-4564-828f-85a9b3c9aef2" providerId="AD" clId="Web-{1AA5C7EA-AF7E-47C9-B09E-B357C0D0DF6D}" dt="2021-08-07T18:02:42.905" v="490"/>
        <pc:sldMkLst>
          <pc:docMk/>
          <pc:sldMk cId="2308939023" sldId="262"/>
        </pc:sldMkLst>
        <pc:spChg chg="mod">
          <ac:chgData name="Ronit Rakesh Shukla" userId="S::180010050@iitb.ac.in::be82b9a7-d54b-4564-828f-85a9b3c9aef2" providerId="AD" clId="Web-{1AA5C7EA-AF7E-47C9-B09E-B357C0D0DF6D}" dt="2021-08-07T18:02:35.498" v="488"/>
          <ac:spMkLst>
            <pc:docMk/>
            <pc:sldMk cId="2308939023" sldId="262"/>
            <ac:spMk id="2" creationId="{38F70120-6D99-4B9E-8043-ACF1C44A0883}"/>
          </ac:spMkLst>
        </pc:spChg>
        <pc:spChg chg="mod">
          <ac:chgData name="Ronit Rakesh Shukla" userId="S::180010050@iitb.ac.in::be82b9a7-d54b-4564-828f-85a9b3c9aef2" providerId="AD" clId="Web-{1AA5C7EA-AF7E-47C9-B09E-B357C0D0DF6D}" dt="2021-08-07T18:02:35.498" v="488"/>
          <ac:spMkLst>
            <pc:docMk/>
            <pc:sldMk cId="2308939023" sldId="262"/>
            <ac:spMk id="3" creationId="{D4487B5E-09A6-4812-9F05-348FE8D9DEDF}"/>
          </ac:spMkLst>
        </pc:spChg>
        <pc:spChg chg="add del mod">
          <ac:chgData name="Ronit Rakesh Shukla" userId="S::180010050@iitb.ac.in::be82b9a7-d54b-4564-828f-85a9b3c9aef2" providerId="AD" clId="Web-{1AA5C7EA-AF7E-47C9-B09E-B357C0D0DF6D}" dt="2021-08-07T17:58:50.025" v="459"/>
          <ac:spMkLst>
            <pc:docMk/>
            <pc:sldMk cId="2308939023" sldId="262"/>
            <ac:spMk id="5" creationId="{05C05A6E-B534-4454-9896-024EBC7E9D87}"/>
          </ac:spMkLst>
        </pc:spChg>
        <pc:spChg chg="add del">
          <ac:chgData name="Ronit Rakesh Shukla" userId="S::180010050@iitb.ac.in::be82b9a7-d54b-4564-828f-85a9b3c9aef2" providerId="AD" clId="Web-{1AA5C7EA-AF7E-47C9-B09E-B357C0D0DF6D}" dt="2021-08-07T17:58:34.087" v="454"/>
          <ac:spMkLst>
            <pc:docMk/>
            <pc:sldMk cId="2308939023" sldId="262"/>
            <ac:spMk id="10" creationId="{CF62D2A7-8207-488C-9F46-316BA81A16C8}"/>
          </ac:spMkLst>
        </pc:spChg>
        <pc:spChg chg="add del mod">
          <ac:chgData name="Ronit Rakesh Shukla" userId="S::180010050@iitb.ac.in::be82b9a7-d54b-4564-828f-85a9b3c9aef2" providerId="AD" clId="Web-{1AA5C7EA-AF7E-47C9-B09E-B357C0D0DF6D}" dt="2021-08-07T18:02:14.451" v="482"/>
          <ac:spMkLst>
            <pc:docMk/>
            <pc:sldMk cId="2308939023" sldId="262"/>
            <ac:spMk id="11" creationId="{C80D2E28-CC02-44E4-8AB9-B4C630EED517}"/>
          </ac:spMkLst>
        </pc:spChg>
        <pc:spChg chg="add del">
          <ac:chgData name="Ronit Rakesh Shukla" userId="S::180010050@iitb.ac.in::be82b9a7-d54b-4564-828f-85a9b3c9aef2" providerId="AD" clId="Web-{1AA5C7EA-AF7E-47C9-B09E-B357C0D0DF6D}" dt="2021-08-07T17:58:34.087" v="454"/>
          <ac:spMkLst>
            <pc:docMk/>
            <pc:sldMk cId="2308939023" sldId="262"/>
            <ac:spMk id="12" creationId="{52AC6D7F-F068-4E11-BB06-F601D89BB980}"/>
          </ac:spMkLst>
        </pc:spChg>
        <pc:spChg chg="add del">
          <ac:chgData name="Ronit Rakesh Shukla" userId="S::180010050@iitb.ac.in::be82b9a7-d54b-4564-828f-85a9b3c9aef2" providerId="AD" clId="Web-{1AA5C7EA-AF7E-47C9-B09E-B357C0D0DF6D}" dt="2021-08-07T17:58:34.072" v="453"/>
          <ac:spMkLst>
            <pc:docMk/>
            <pc:sldMk cId="2308939023" sldId="262"/>
            <ac:spMk id="14" creationId="{CF62D2A7-8207-488C-9F46-316BA81A16C8}"/>
          </ac:spMkLst>
        </pc:spChg>
        <pc:spChg chg="add del">
          <ac:chgData name="Ronit Rakesh Shukla" userId="S::180010050@iitb.ac.in::be82b9a7-d54b-4564-828f-85a9b3c9aef2" providerId="AD" clId="Web-{1AA5C7EA-AF7E-47C9-B09E-B357C0D0DF6D}" dt="2021-08-07T17:58:34.072" v="453"/>
          <ac:spMkLst>
            <pc:docMk/>
            <pc:sldMk cId="2308939023" sldId="262"/>
            <ac:spMk id="15" creationId="{52AC6D7F-F068-4E11-BB06-F601D89BB980}"/>
          </ac:spMkLst>
        </pc:spChg>
        <pc:spChg chg="add del">
          <ac:chgData name="Ronit Rakesh Shukla" userId="S::180010050@iitb.ac.in::be82b9a7-d54b-4564-828f-85a9b3c9aef2" providerId="AD" clId="Web-{1AA5C7EA-AF7E-47C9-B09E-B357C0D0DF6D}" dt="2021-08-07T17:59:31.979" v="464"/>
          <ac:spMkLst>
            <pc:docMk/>
            <pc:sldMk cId="2308939023" sldId="262"/>
            <ac:spMk id="16" creationId="{1B15ED52-F352-441B-82BF-E0EA34836D08}"/>
          </ac:spMkLst>
        </pc:spChg>
        <pc:spChg chg="add del">
          <ac:chgData name="Ronit Rakesh Shukla" userId="S::180010050@iitb.ac.in::be82b9a7-d54b-4564-828f-85a9b3c9aef2" providerId="AD" clId="Web-{1AA5C7EA-AF7E-47C9-B09E-B357C0D0DF6D}" dt="2021-08-07T17:58:31.103" v="451"/>
          <ac:spMkLst>
            <pc:docMk/>
            <pc:sldMk cId="2308939023" sldId="262"/>
            <ac:spMk id="17" creationId="{3E443FD7-A66B-4AA0-872D-B088B9BC5F17}"/>
          </ac:spMkLst>
        </pc:spChg>
        <pc:spChg chg="add del">
          <ac:chgData name="Ronit Rakesh Shukla" userId="S::180010050@iitb.ac.in::be82b9a7-d54b-4564-828f-85a9b3c9aef2" providerId="AD" clId="Web-{1AA5C7EA-AF7E-47C9-B09E-B357C0D0DF6D}" dt="2021-08-07T17:59:31.979" v="464"/>
          <ac:spMkLst>
            <pc:docMk/>
            <pc:sldMk cId="2308939023" sldId="262"/>
            <ac:spMk id="18" creationId="{61707E60-CEC9-4661-AA82-69242EB4BDC3}"/>
          </ac:spMkLst>
        </pc:spChg>
        <pc:spChg chg="add del">
          <ac:chgData name="Ronit Rakesh Shukla" userId="S::180010050@iitb.ac.in::be82b9a7-d54b-4564-828f-85a9b3c9aef2" providerId="AD" clId="Web-{1AA5C7EA-AF7E-47C9-B09E-B357C0D0DF6D}" dt="2021-08-07T17:58:31.103" v="451"/>
          <ac:spMkLst>
            <pc:docMk/>
            <pc:sldMk cId="2308939023" sldId="262"/>
            <ac:spMk id="19" creationId="{C04BE0EF-3561-49B4-9A29-F283168A91C7}"/>
          </ac:spMkLst>
        </pc:spChg>
        <pc:spChg chg="add del">
          <ac:chgData name="Ronit Rakesh Shukla" userId="S::180010050@iitb.ac.in::be82b9a7-d54b-4564-828f-85a9b3c9aef2" providerId="AD" clId="Web-{1AA5C7EA-AF7E-47C9-B09E-B357C0D0DF6D}" dt="2021-08-07T17:59:31.979" v="464"/>
          <ac:spMkLst>
            <pc:docMk/>
            <pc:sldMk cId="2308939023" sldId="262"/>
            <ac:spMk id="21" creationId="{8F035CD8-AE30-4146-96F2-036B0CE5E4F3}"/>
          </ac:spMkLst>
        </pc:spChg>
        <pc:spChg chg="add del">
          <ac:chgData name="Ronit Rakesh Shukla" userId="S::180010050@iitb.ac.in::be82b9a7-d54b-4564-828f-85a9b3c9aef2" providerId="AD" clId="Web-{1AA5C7EA-AF7E-47C9-B09E-B357C0D0DF6D}" dt="2021-08-07T17:59:42.729" v="468"/>
          <ac:spMkLst>
            <pc:docMk/>
            <pc:sldMk cId="2308939023" sldId="262"/>
            <ac:spMk id="26" creationId="{489B7BFD-8F45-4093-AD9C-91B15B0503D9}"/>
          </ac:spMkLst>
        </pc:spChg>
        <pc:spChg chg="add del">
          <ac:chgData name="Ronit Rakesh Shukla" userId="S::180010050@iitb.ac.in::be82b9a7-d54b-4564-828f-85a9b3c9aef2" providerId="AD" clId="Web-{1AA5C7EA-AF7E-47C9-B09E-B357C0D0DF6D}" dt="2021-08-07T17:59:42.729" v="468"/>
          <ac:spMkLst>
            <pc:docMk/>
            <pc:sldMk cId="2308939023" sldId="262"/>
            <ac:spMk id="28" creationId="{64856DF8-E786-4A2B-BCE9-1D3AA7C5D0A9}"/>
          </ac:spMkLst>
        </pc:spChg>
        <pc:spChg chg="add del">
          <ac:chgData name="Ronit Rakesh Shukla" userId="S::180010050@iitb.ac.in::be82b9a7-d54b-4564-828f-85a9b3c9aef2" providerId="AD" clId="Web-{1AA5C7EA-AF7E-47C9-B09E-B357C0D0DF6D}" dt="2021-08-07T17:59:42.729" v="468"/>
          <ac:spMkLst>
            <pc:docMk/>
            <pc:sldMk cId="2308939023" sldId="262"/>
            <ac:spMk id="30" creationId="{E646A872-7F34-4E27-B0A7-9720177E374D}"/>
          </ac:spMkLst>
        </pc:spChg>
        <pc:spChg chg="add del">
          <ac:chgData name="Ronit Rakesh Shukla" userId="S::180010050@iitb.ac.in::be82b9a7-d54b-4564-828f-85a9b3c9aef2" providerId="AD" clId="Web-{1AA5C7EA-AF7E-47C9-B09E-B357C0D0DF6D}" dt="2021-08-07T17:59:42.729" v="468"/>
          <ac:spMkLst>
            <pc:docMk/>
            <pc:sldMk cId="2308939023" sldId="262"/>
            <ac:spMk id="32" creationId="{AE689860-A291-4B0F-AB65-421F8C20E2E1}"/>
          </ac:spMkLst>
        </pc:spChg>
        <pc:spChg chg="add del">
          <ac:chgData name="Ronit Rakesh Shukla" userId="S::180010050@iitb.ac.in::be82b9a7-d54b-4564-828f-85a9b3c9aef2" providerId="AD" clId="Web-{1AA5C7EA-AF7E-47C9-B09E-B357C0D0DF6D}" dt="2021-08-07T17:59:42.729" v="468"/>
          <ac:spMkLst>
            <pc:docMk/>
            <pc:sldMk cId="2308939023" sldId="262"/>
            <ac:spMk id="34" creationId="{C82BEF57-041E-4DE3-B65C-CBE71211B3DE}"/>
          </ac:spMkLst>
        </pc:spChg>
        <pc:spChg chg="add del">
          <ac:chgData name="Ronit Rakesh Shukla" userId="S::180010050@iitb.ac.in::be82b9a7-d54b-4564-828f-85a9b3c9aef2" providerId="AD" clId="Web-{1AA5C7EA-AF7E-47C9-B09E-B357C0D0DF6D}" dt="2021-08-07T17:59:42.729" v="468"/>
          <ac:spMkLst>
            <pc:docMk/>
            <pc:sldMk cId="2308939023" sldId="262"/>
            <ac:spMk id="36" creationId="{D9DFE8A5-DCEC-4A43-B613-D62AC8C5734F}"/>
          </ac:spMkLst>
        </pc:spChg>
        <pc:spChg chg="add del">
          <ac:chgData name="Ronit Rakesh Shukla" userId="S::180010050@iitb.ac.in::be82b9a7-d54b-4564-828f-85a9b3c9aef2" providerId="AD" clId="Web-{1AA5C7EA-AF7E-47C9-B09E-B357C0D0DF6D}" dt="2021-08-07T17:59:42.729" v="468"/>
          <ac:spMkLst>
            <pc:docMk/>
            <pc:sldMk cId="2308939023" sldId="262"/>
            <ac:spMk id="38" creationId="{45E0BF71-78CD-4FD9-BB54-48CD14158971}"/>
          </ac:spMkLst>
        </pc:spChg>
        <pc:spChg chg="add del">
          <ac:chgData name="Ronit Rakesh Shukla" userId="S::180010050@iitb.ac.in::be82b9a7-d54b-4564-828f-85a9b3c9aef2" providerId="AD" clId="Web-{1AA5C7EA-AF7E-47C9-B09E-B357C0D0DF6D}" dt="2021-08-07T17:59:42.729" v="468"/>
          <ac:spMkLst>
            <pc:docMk/>
            <pc:sldMk cId="2308939023" sldId="262"/>
            <ac:spMk id="40" creationId="{26B7664A-BE61-4A65-B937-A31E08B8B9AD}"/>
          </ac:spMkLst>
        </pc:spChg>
        <pc:spChg chg="add del">
          <ac:chgData name="Ronit Rakesh Shukla" userId="S::180010050@iitb.ac.in::be82b9a7-d54b-4564-828f-85a9b3c9aef2" providerId="AD" clId="Web-{1AA5C7EA-AF7E-47C9-B09E-B357C0D0DF6D}" dt="2021-08-07T17:59:42.729" v="468"/>
          <ac:spMkLst>
            <pc:docMk/>
            <pc:sldMk cId="2308939023" sldId="262"/>
            <ac:spMk id="42" creationId="{279CAF82-0ECF-42BE-8F37-F71941E5D410}"/>
          </ac:spMkLst>
        </pc:spChg>
        <pc:spChg chg="add del">
          <ac:chgData name="Ronit Rakesh Shukla" userId="S::180010050@iitb.ac.in::be82b9a7-d54b-4564-828f-85a9b3c9aef2" providerId="AD" clId="Web-{1AA5C7EA-AF7E-47C9-B09E-B357C0D0DF6D}" dt="2021-08-07T17:59:42.729" v="468"/>
          <ac:spMkLst>
            <pc:docMk/>
            <pc:sldMk cId="2308939023" sldId="262"/>
            <ac:spMk id="44" creationId="{0AE773EE-DD7B-4F25-945A-3F59DEE680F9}"/>
          </ac:spMkLst>
        </pc:spChg>
        <pc:spChg chg="add del">
          <ac:chgData name="Ronit Rakesh Shukla" userId="S::180010050@iitb.ac.in::be82b9a7-d54b-4564-828f-85a9b3c9aef2" providerId="AD" clId="Web-{1AA5C7EA-AF7E-47C9-B09E-B357C0D0DF6D}" dt="2021-08-07T17:59:42.729" v="468"/>
          <ac:spMkLst>
            <pc:docMk/>
            <pc:sldMk cId="2308939023" sldId="262"/>
            <ac:spMk id="53" creationId="{033BC44A-0661-43B4-9C14-FD5963C226AE}"/>
          </ac:spMkLst>
        </pc:spChg>
        <pc:spChg chg="add del">
          <ac:chgData name="Ronit Rakesh Shukla" userId="S::180010050@iitb.ac.in::be82b9a7-d54b-4564-828f-85a9b3c9aef2" providerId="AD" clId="Web-{1AA5C7EA-AF7E-47C9-B09E-B357C0D0DF6D}" dt="2021-08-07T17:59:42.729" v="468"/>
          <ac:spMkLst>
            <pc:docMk/>
            <pc:sldMk cId="2308939023" sldId="262"/>
            <ac:spMk id="55" creationId="{2A7F3B2F-8A53-4176-8D77-ECA28FF4D6EB}"/>
          </ac:spMkLst>
        </pc:spChg>
        <pc:spChg chg="add del">
          <ac:chgData name="Ronit Rakesh Shukla" userId="S::180010050@iitb.ac.in::be82b9a7-d54b-4564-828f-85a9b3c9aef2" providerId="AD" clId="Web-{1AA5C7EA-AF7E-47C9-B09E-B357C0D0DF6D}" dt="2021-08-07T17:59:42.729" v="468"/>
          <ac:spMkLst>
            <pc:docMk/>
            <pc:sldMk cId="2308939023" sldId="262"/>
            <ac:spMk id="57" creationId="{87045360-A428-4E4B-989C-E4EF4D92037A}"/>
          </ac:spMkLst>
        </pc:spChg>
        <pc:spChg chg="add del">
          <ac:chgData name="Ronit Rakesh Shukla" userId="S::180010050@iitb.ac.in::be82b9a7-d54b-4564-828f-85a9b3c9aef2" providerId="AD" clId="Web-{1AA5C7EA-AF7E-47C9-B09E-B357C0D0DF6D}" dt="2021-08-07T18:01:32.544" v="477"/>
          <ac:spMkLst>
            <pc:docMk/>
            <pc:sldMk cId="2308939023" sldId="262"/>
            <ac:spMk id="59" creationId="{1C4FDBE2-32F7-4AC4-A40C-C51C65B1D474}"/>
          </ac:spMkLst>
        </pc:spChg>
        <pc:spChg chg="add del">
          <ac:chgData name="Ronit Rakesh Shukla" userId="S::180010050@iitb.ac.in::be82b9a7-d54b-4564-828f-85a9b3c9aef2" providerId="AD" clId="Web-{1AA5C7EA-AF7E-47C9-B09E-B357C0D0DF6D}" dt="2021-08-07T18:01:32.544" v="477"/>
          <ac:spMkLst>
            <pc:docMk/>
            <pc:sldMk cId="2308939023" sldId="262"/>
            <ac:spMk id="60" creationId="{E2B33195-5BCA-4BB7-A82D-6739522687DD}"/>
          </ac:spMkLst>
        </pc:spChg>
        <pc:spChg chg="add del">
          <ac:chgData name="Ronit Rakesh Shukla" userId="S::180010050@iitb.ac.in::be82b9a7-d54b-4564-828f-85a9b3c9aef2" providerId="AD" clId="Web-{1AA5C7EA-AF7E-47C9-B09E-B357C0D0DF6D}" dt="2021-08-07T17:59:42.714" v="467"/>
          <ac:spMkLst>
            <pc:docMk/>
            <pc:sldMk cId="2308939023" sldId="262"/>
            <ac:spMk id="62" creationId="{1ED8053C-AF28-403A-90F2-67A100EDECE4}"/>
          </ac:spMkLst>
        </pc:spChg>
        <pc:spChg chg="add del">
          <ac:chgData name="Ronit Rakesh Shukla" userId="S::180010050@iitb.ac.in::be82b9a7-d54b-4564-828f-85a9b3c9aef2" providerId="AD" clId="Web-{1AA5C7EA-AF7E-47C9-B09E-B357C0D0DF6D}" dt="2021-08-07T17:59:42.714" v="467"/>
          <ac:spMkLst>
            <pc:docMk/>
            <pc:sldMk cId="2308939023" sldId="262"/>
            <ac:spMk id="64" creationId="{10BCDCE7-03A4-438B-9B4A-0F5E37C4C1AF}"/>
          </ac:spMkLst>
        </pc:spChg>
        <pc:spChg chg="add del">
          <ac:chgData name="Ronit Rakesh Shukla" userId="S::180010050@iitb.ac.in::be82b9a7-d54b-4564-828f-85a9b3c9aef2" providerId="AD" clId="Web-{1AA5C7EA-AF7E-47C9-B09E-B357C0D0DF6D}" dt="2021-08-07T18:01:32.544" v="477"/>
          <ac:spMkLst>
            <pc:docMk/>
            <pc:sldMk cId="2308939023" sldId="262"/>
            <ac:spMk id="66" creationId="{CF8AD9F3-9AF6-494F-83A3-2F677563935C}"/>
          </ac:spMkLst>
        </pc:spChg>
        <pc:spChg chg="add del">
          <ac:chgData name="Ronit Rakesh Shukla" userId="S::180010050@iitb.ac.in::be82b9a7-d54b-4564-828f-85a9b3c9aef2" providerId="AD" clId="Web-{1AA5C7EA-AF7E-47C9-B09E-B357C0D0DF6D}" dt="2021-08-07T18:01:32.544" v="477"/>
          <ac:spMkLst>
            <pc:docMk/>
            <pc:sldMk cId="2308939023" sldId="262"/>
            <ac:spMk id="68" creationId="{11156773-3FB3-46D9-9F87-821287404830}"/>
          </ac:spMkLst>
        </pc:spChg>
        <pc:spChg chg="add del">
          <ac:chgData name="Ronit Rakesh Shukla" userId="S::180010050@iitb.ac.in::be82b9a7-d54b-4564-828f-85a9b3c9aef2" providerId="AD" clId="Web-{1AA5C7EA-AF7E-47C9-B09E-B357C0D0DF6D}" dt="2021-08-07T18:01:32.544" v="477"/>
          <ac:spMkLst>
            <pc:docMk/>
            <pc:sldMk cId="2308939023" sldId="262"/>
            <ac:spMk id="70" creationId="{E8EA24D0-C854-4AA8-B8FD-D252660D8840}"/>
          </ac:spMkLst>
        </pc:spChg>
        <pc:spChg chg="add del">
          <ac:chgData name="Ronit Rakesh Shukla" userId="S::180010050@iitb.ac.in::be82b9a7-d54b-4564-828f-85a9b3c9aef2" providerId="AD" clId="Web-{1AA5C7EA-AF7E-47C9-B09E-B357C0D0DF6D}" dt="2021-08-07T18:02:24.279" v="485"/>
          <ac:spMkLst>
            <pc:docMk/>
            <pc:sldMk cId="2308939023" sldId="262"/>
            <ac:spMk id="75" creationId="{7316481C-0A49-4796-812B-0D64F063B720}"/>
          </ac:spMkLst>
        </pc:spChg>
        <pc:spChg chg="add del">
          <ac:chgData name="Ronit Rakesh Shukla" userId="S::180010050@iitb.ac.in::be82b9a7-d54b-4564-828f-85a9b3c9aef2" providerId="AD" clId="Web-{1AA5C7EA-AF7E-47C9-B09E-B357C0D0DF6D}" dt="2021-08-07T18:02:24.279" v="485"/>
          <ac:spMkLst>
            <pc:docMk/>
            <pc:sldMk cId="2308939023" sldId="262"/>
            <ac:spMk id="77" creationId="{A5271697-90F1-4A23-8EF2-0179F2EAFACB}"/>
          </ac:spMkLst>
        </pc:spChg>
        <pc:spChg chg="add del">
          <ac:chgData name="Ronit Rakesh Shukla" userId="S::180010050@iitb.ac.in::be82b9a7-d54b-4564-828f-85a9b3c9aef2" providerId="AD" clId="Web-{1AA5C7EA-AF7E-47C9-B09E-B357C0D0DF6D}" dt="2021-08-07T18:02:24.279" v="485"/>
          <ac:spMkLst>
            <pc:docMk/>
            <pc:sldMk cId="2308939023" sldId="262"/>
            <ac:spMk id="101" creationId="{D9F5512A-48E1-4C07-B75E-3CCC517B6804}"/>
          </ac:spMkLst>
        </pc:spChg>
        <pc:spChg chg="add del">
          <ac:chgData name="Ronit Rakesh Shukla" userId="S::180010050@iitb.ac.in::be82b9a7-d54b-4564-828f-85a9b3c9aef2" providerId="AD" clId="Web-{1AA5C7EA-AF7E-47C9-B09E-B357C0D0DF6D}" dt="2021-08-07T18:02:35.498" v="488"/>
          <ac:spMkLst>
            <pc:docMk/>
            <pc:sldMk cId="2308939023" sldId="262"/>
            <ac:spMk id="106" creationId="{FB5B0058-AF13-4859-B429-4EDDE2A26F7F}"/>
          </ac:spMkLst>
        </pc:spChg>
        <pc:spChg chg="add del">
          <ac:chgData name="Ronit Rakesh Shukla" userId="S::180010050@iitb.ac.in::be82b9a7-d54b-4564-828f-85a9b3c9aef2" providerId="AD" clId="Web-{1AA5C7EA-AF7E-47C9-B09E-B357C0D0DF6D}" dt="2021-08-07T18:02:35.498" v="488"/>
          <ac:spMkLst>
            <pc:docMk/>
            <pc:sldMk cId="2308939023" sldId="262"/>
            <ac:spMk id="108" creationId="{0277405F-0B4F-4418-B773-1B38814125B6}"/>
          </ac:spMkLst>
        </pc:spChg>
        <pc:spChg chg="add">
          <ac:chgData name="Ronit Rakesh Shukla" userId="S::180010050@iitb.ac.in::be82b9a7-d54b-4564-828f-85a9b3c9aef2" providerId="AD" clId="Web-{1AA5C7EA-AF7E-47C9-B09E-B357C0D0DF6D}" dt="2021-08-07T18:02:35.498" v="488"/>
          <ac:spMkLst>
            <pc:docMk/>
            <pc:sldMk cId="2308939023" sldId="262"/>
            <ac:spMk id="113" creationId="{4A70F4F6-8761-4016-931A-4535464E4C26}"/>
          </ac:spMkLst>
        </pc:spChg>
        <pc:spChg chg="add">
          <ac:chgData name="Ronit Rakesh Shukla" userId="S::180010050@iitb.ac.in::be82b9a7-d54b-4564-828f-85a9b3c9aef2" providerId="AD" clId="Web-{1AA5C7EA-AF7E-47C9-B09E-B357C0D0DF6D}" dt="2021-08-07T18:02:35.498" v="488"/>
          <ac:spMkLst>
            <pc:docMk/>
            <pc:sldMk cId="2308939023" sldId="262"/>
            <ac:spMk id="115" creationId="{A5271697-90F1-4A23-8EF2-0179F2EAFACB}"/>
          </ac:spMkLst>
        </pc:spChg>
        <pc:spChg chg="add">
          <ac:chgData name="Ronit Rakesh Shukla" userId="S::180010050@iitb.ac.in::be82b9a7-d54b-4564-828f-85a9b3c9aef2" providerId="AD" clId="Web-{1AA5C7EA-AF7E-47C9-B09E-B357C0D0DF6D}" dt="2021-08-07T18:02:35.498" v="488"/>
          <ac:spMkLst>
            <pc:docMk/>
            <pc:sldMk cId="2308939023" sldId="262"/>
            <ac:spMk id="139" creationId="{D9F5512A-48E1-4C07-B75E-3CCC517B6804}"/>
          </ac:spMkLst>
        </pc:spChg>
        <pc:grpChg chg="add del">
          <ac:chgData name="Ronit Rakesh Shukla" userId="S::180010050@iitb.ac.in::be82b9a7-d54b-4564-828f-85a9b3c9aef2" providerId="AD" clId="Web-{1AA5C7EA-AF7E-47C9-B09E-B357C0D0DF6D}" dt="2021-08-07T17:59:42.729" v="468"/>
          <ac:grpSpMkLst>
            <pc:docMk/>
            <pc:sldMk cId="2308939023" sldId="262"/>
            <ac:grpSpMk id="46" creationId="{FB9739EB-7F66-433D-841F-AB3CD18700B7}"/>
          </ac:grpSpMkLst>
        </pc:grpChg>
        <pc:grpChg chg="add del">
          <ac:chgData name="Ronit Rakesh Shukla" userId="S::180010050@iitb.ac.in::be82b9a7-d54b-4564-828f-85a9b3c9aef2" providerId="AD" clId="Web-{1AA5C7EA-AF7E-47C9-B09E-B357C0D0DF6D}" dt="2021-08-07T18:02:24.279" v="485"/>
          <ac:grpSpMkLst>
            <pc:docMk/>
            <pc:sldMk cId="2308939023" sldId="262"/>
            <ac:grpSpMk id="79" creationId="{0924561D-756D-410B-973A-E68C2552C20C}"/>
          </ac:grpSpMkLst>
        </pc:grpChg>
        <pc:grpChg chg="add">
          <ac:chgData name="Ronit Rakesh Shukla" userId="S::180010050@iitb.ac.in::be82b9a7-d54b-4564-828f-85a9b3c9aef2" providerId="AD" clId="Web-{1AA5C7EA-AF7E-47C9-B09E-B357C0D0DF6D}" dt="2021-08-07T18:02:35.498" v="488"/>
          <ac:grpSpMkLst>
            <pc:docMk/>
            <pc:sldMk cId="2308939023" sldId="262"/>
            <ac:grpSpMk id="117" creationId="{B4C49FD3-CD95-4BA4-8BD3-B4A4C6844FCC}"/>
          </ac:grpSpMkLst>
        </pc:grpChg>
        <pc:picChg chg="add del mod">
          <ac:chgData name="Ronit Rakesh Shukla" userId="S::180010050@iitb.ac.in::be82b9a7-d54b-4564-828f-85a9b3c9aef2" providerId="AD" clId="Web-{1AA5C7EA-AF7E-47C9-B09E-B357C0D0DF6D}" dt="2021-08-07T17:58:50.025" v="460"/>
          <ac:picMkLst>
            <pc:docMk/>
            <pc:sldMk cId="2308939023" sldId="262"/>
            <ac:picMk id="4" creationId="{858986CE-4D48-49FD-8398-92196F151C8F}"/>
          </ac:picMkLst>
        </pc:picChg>
        <pc:picChg chg="add del mod ord">
          <ac:chgData name="Ronit Rakesh Shukla" userId="S::180010050@iitb.ac.in::be82b9a7-d54b-4564-828f-85a9b3c9aef2" providerId="AD" clId="Web-{1AA5C7EA-AF7E-47C9-B09E-B357C0D0DF6D}" dt="2021-08-07T18:02:30.701" v="487"/>
          <ac:picMkLst>
            <pc:docMk/>
            <pc:sldMk cId="2308939023" sldId="262"/>
            <ac:picMk id="7" creationId="{F05A27DD-C98C-433E-A272-712A9844CA78}"/>
          </ac:picMkLst>
        </pc:picChg>
        <pc:picChg chg="add del mod">
          <ac:chgData name="Ronit Rakesh Shukla" userId="S::180010050@iitb.ac.in::be82b9a7-d54b-4564-828f-85a9b3c9aef2" providerId="AD" clId="Web-{1AA5C7EA-AF7E-47C9-B09E-B357C0D0DF6D}" dt="2021-08-07T17:59:46.136" v="469"/>
          <ac:picMkLst>
            <pc:docMk/>
            <pc:sldMk cId="2308939023" sldId="262"/>
            <ac:picMk id="8" creationId="{5655365B-8428-4D25-89D8-34B13095EE04}"/>
          </ac:picMkLst>
        </pc:picChg>
        <pc:picChg chg="add del mod ord modCrop">
          <ac:chgData name="Ronit Rakesh Shukla" userId="S::180010050@iitb.ac.in::be82b9a7-d54b-4564-828f-85a9b3c9aef2" providerId="AD" clId="Web-{1AA5C7EA-AF7E-47C9-B09E-B357C0D0DF6D}" dt="2021-08-07T18:02:28.811" v="486"/>
          <ac:picMkLst>
            <pc:docMk/>
            <pc:sldMk cId="2308939023" sldId="262"/>
            <ac:picMk id="9" creationId="{91FE8C6F-017D-4560-A7D4-3CA99A9B85EC}"/>
          </ac:picMkLst>
        </pc:picChg>
      </pc:sldChg>
      <pc:sldChg chg="modSp">
        <pc:chgData name="Ronit Rakesh Shukla" userId="S::180010050@iitb.ac.in::be82b9a7-d54b-4564-828f-85a9b3c9aef2" providerId="AD" clId="Web-{1AA5C7EA-AF7E-47C9-B09E-B357C0D0DF6D}" dt="2021-08-07T18:01:43.888" v="478" actId="1076"/>
        <pc:sldMkLst>
          <pc:docMk/>
          <pc:sldMk cId="74712020" sldId="263"/>
        </pc:sldMkLst>
        <pc:picChg chg="mod">
          <ac:chgData name="Ronit Rakesh Shukla" userId="S::180010050@iitb.ac.in::be82b9a7-d54b-4564-828f-85a9b3c9aef2" providerId="AD" clId="Web-{1AA5C7EA-AF7E-47C9-B09E-B357C0D0DF6D}" dt="2021-08-07T18:01:43.888" v="478" actId="1076"/>
          <ac:picMkLst>
            <pc:docMk/>
            <pc:sldMk cId="74712020" sldId="263"/>
            <ac:picMk id="5" creationId="{DF7131E3-5692-4EAC-BA06-7E3D87B2B2D3}"/>
          </ac:picMkLst>
        </pc:picChg>
      </pc:sldChg>
      <pc:sldChg chg="addSp delSp modSp new mod setBg addAnim delAnim setClrOvrMap">
        <pc:chgData name="Ronit Rakesh Shukla" userId="S::180010050@iitb.ac.in::be82b9a7-d54b-4564-828f-85a9b3c9aef2" providerId="AD" clId="Web-{1AA5C7EA-AF7E-47C9-B09E-B357C0D0DF6D}" dt="2021-08-07T18:28:01.084" v="1014" actId="20577"/>
        <pc:sldMkLst>
          <pc:docMk/>
          <pc:sldMk cId="3349681316" sldId="264"/>
        </pc:sldMkLst>
        <pc:spChg chg="mod">
          <ac:chgData name="Ronit Rakesh Shukla" userId="S::180010050@iitb.ac.in::be82b9a7-d54b-4564-828f-85a9b3c9aef2" providerId="AD" clId="Web-{1AA5C7EA-AF7E-47C9-B09E-B357C0D0DF6D}" dt="2021-08-07T18:27:56.209" v="1013" actId="20577"/>
          <ac:spMkLst>
            <pc:docMk/>
            <pc:sldMk cId="3349681316" sldId="264"/>
            <ac:spMk id="2" creationId="{C598121F-8EC8-40E3-BD1A-FBC24CBA8957}"/>
          </ac:spMkLst>
        </pc:spChg>
        <pc:spChg chg="del mod">
          <ac:chgData name="Ronit Rakesh Shukla" userId="S::180010050@iitb.ac.in::be82b9a7-d54b-4564-828f-85a9b3c9aef2" providerId="AD" clId="Web-{1AA5C7EA-AF7E-47C9-B09E-B357C0D0DF6D}" dt="2021-08-07T18:14:12.779" v="659"/>
          <ac:spMkLst>
            <pc:docMk/>
            <pc:sldMk cId="3349681316" sldId="264"/>
            <ac:spMk id="3" creationId="{C04F7CCF-3717-4912-B558-E50B1F2DBFFE}"/>
          </ac:spMkLst>
        </pc:spChg>
        <pc:spChg chg="add del">
          <ac:chgData name="Ronit Rakesh Shukla" userId="S::180010050@iitb.ac.in::be82b9a7-d54b-4564-828f-85a9b3c9aef2" providerId="AD" clId="Web-{1AA5C7EA-AF7E-47C9-B09E-B357C0D0DF6D}" dt="2021-08-07T18:03:56.188" v="524"/>
          <ac:spMkLst>
            <pc:docMk/>
            <pc:sldMk cId="3349681316" sldId="264"/>
            <ac:spMk id="10" creationId="{CF62D2A7-8207-488C-9F46-316BA81A16C8}"/>
          </ac:spMkLst>
        </pc:spChg>
        <pc:spChg chg="add del">
          <ac:chgData name="Ronit Rakesh Shukla" userId="S::180010050@iitb.ac.in::be82b9a7-d54b-4564-828f-85a9b3c9aef2" providerId="AD" clId="Web-{1AA5C7EA-AF7E-47C9-B09E-B357C0D0DF6D}" dt="2021-08-07T18:03:56.188" v="524"/>
          <ac:spMkLst>
            <pc:docMk/>
            <pc:sldMk cId="3349681316" sldId="264"/>
            <ac:spMk id="12" creationId="{52AC6D7F-F068-4E11-BB06-F601D89BB980}"/>
          </ac:spMkLst>
        </pc:spChg>
        <pc:spChg chg="add del">
          <ac:chgData name="Ronit Rakesh Shukla" userId="S::180010050@iitb.ac.in::be82b9a7-d54b-4564-828f-85a9b3c9aef2" providerId="AD" clId="Web-{1AA5C7EA-AF7E-47C9-B09E-B357C0D0DF6D}" dt="2021-08-07T18:07:05.066" v="533"/>
          <ac:spMkLst>
            <pc:docMk/>
            <pc:sldMk cId="3349681316" sldId="264"/>
            <ac:spMk id="17" creationId="{FB5B0058-AF13-4859-B429-4EDDE2A26F7F}"/>
          </ac:spMkLst>
        </pc:spChg>
        <pc:spChg chg="add mod">
          <ac:chgData name="Ronit Rakesh Shukla" userId="S::180010050@iitb.ac.in::be82b9a7-d54b-4564-828f-85a9b3c9aef2" providerId="AD" clId="Web-{1AA5C7EA-AF7E-47C9-B09E-B357C0D0DF6D}" dt="2021-08-07T18:28:01.084" v="1014" actId="20577"/>
          <ac:spMkLst>
            <pc:docMk/>
            <pc:sldMk cId="3349681316" sldId="264"/>
            <ac:spMk id="22" creationId="{374553AB-1F9D-46F3-8DCB-7A2AB634C1FD}"/>
          </ac:spMkLst>
        </pc:spChg>
        <pc:spChg chg="add mod">
          <ac:chgData name="Ronit Rakesh Shukla" userId="S::180010050@iitb.ac.in::be82b9a7-d54b-4564-828f-85a9b3c9aef2" providerId="AD" clId="Web-{1AA5C7EA-AF7E-47C9-B09E-B357C0D0DF6D}" dt="2021-08-07T18:22:08.968" v="1004"/>
          <ac:spMkLst>
            <pc:docMk/>
            <pc:sldMk cId="3349681316" sldId="264"/>
            <ac:spMk id="23" creationId="{9ABB0F8F-F7B2-4DEA-8368-5C91489A08DB}"/>
          </ac:spMkLst>
        </pc:spChg>
        <pc:spChg chg="del">
          <ac:chgData name="Ronit Rakesh Shukla" userId="S::180010050@iitb.ac.in::be82b9a7-d54b-4564-828f-85a9b3c9aef2" providerId="AD" clId="Web-{1AA5C7EA-AF7E-47C9-B09E-B357C0D0DF6D}" dt="2021-08-07T18:06:37.628" v="532"/>
          <ac:spMkLst>
            <pc:docMk/>
            <pc:sldMk cId="3349681316" sldId="264"/>
            <ac:spMk id="26" creationId="{A6EFC7BB-64AE-45E4-90F7-BA062F86E73A}"/>
          </ac:spMkLst>
        </pc:spChg>
        <pc:spChg chg="del">
          <ac:chgData name="Ronit Rakesh Shukla" userId="S::180010050@iitb.ac.in::be82b9a7-d54b-4564-828f-85a9b3c9aef2" providerId="AD" clId="Web-{1AA5C7EA-AF7E-47C9-B09E-B357C0D0DF6D}" dt="2021-08-07T18:06:37.628" v="532"/>
          <ac:spMkLst>
            <pc:docMk/>
            <pc:sldMk cId="3349681316" sldId="264"/>
            <ac:spMk id="28" creationId="{9FB5B51E-2110-4BFE-90CE-A5C01B4839C4}"/>
          </ac:spMkLst>
        </pc:spChg>
        <pc:spChg chg="add del">
          <ac:chgData name="Ronit Rakesh Shukla" userId="S::180010050@iitb.ac.in::be82b9a7-d54b-4564-828f-85a9b3c9aef2" providerId="AD" clId="Web-{1AA5C7EA-AF7E-47C9-B09E-B357C0D0DF6D}" dt="2021-08-07T18:07:05.066" v="533"/>
          <ac:spMkLst>
            <pc:docMk/>
            <pc:sldMk cId="3349681316" sldId="264"/>
            <ac:spMk id="33" creationId="{5A59F003-E00A-43F9-91DC-CC54E3B87466}"/>
          </ac:spMkLst>
        </pc:spChg>
        <pc:spChg chg="add del">
          <ac:chgData name="Ronit Rakesh Shukla" userId="S::180010050@iitb.ac.in::be82b9a7-d54b-4564-828f-85a9b3c9aef2" providerId="AD" clId="Web-{1AA5C7EA-AF7E-47C9-B09E-B357C0D0DF6D}" dt="2021-08-07T18:07:05.066" v="533"/>
          <ac:spMkLst>
            <pc:docMk/>
            <pc:sldMk cId="3349681316" sldId="264"/>
            <ac:spMk id="35" creationId="{D74A4382-E3AD-430A-9A1F-DFA3E0E77A7D}"/>
          </ac:spMkLst>
        </pc:spChg>
        <pc:spChg chg="add del">
          <ac:chgData name="Ronit Rakesh Shukla" userId="S::180010050@iitb.ac.in::be82b9a7-d54b-4564-828f-85a9b3c9aef2" providerId="AD" clId="Web-{1AA5C7EA-AF7E-47C9-B09E-B357C0D0DF6D}" dt="2021-08-07T18:07:05.066" v="533"/>
          <ac:spMkLst>
            <pc:docMk/>
            <pc:sldMk cId="3349681316" sldId="264"/>
            <ac:spMk id="37" creationId="{79F40191-0F44-4FD1-82CC-ACB507C14BE6}"/>
          </ac:spMkLst>
        </pc:spChg>
        <pc:spChg chg="add del">
          <ac:chgData name="Ronit Rakesh Shukla" userId="S::180010050@iitb.ac.in::be82b9a7-d54b-4564-828f-85a9b3c9aef2" providerId="AD" clId="Web-{1AA5C7EA-AF7E-47C9-B09E-B357C0D0DF6D}" dt="2021-08-07T18:10:55.899" v="642"/>
          <ac:spMkLst>
            <pc:docMk/>
            <pc:sldMk cId="3349681316" sldId="264"/>
            <ac:spMk id="42" creationId="{0671A8AE-40A1-4631-A6B8-581AFF065482}"/>
          </ac:spMkLst>
        </pc:spChg>
        <pc:spChg chg="add del">
          <ac:chgData name="Ronit Rakesh Shukla" userId="S::180010050@iitb.ac.in::be82b9a7-d54b-4564-828f-85a9b3c9aef2" providerId="AD" clId="Web-{1AA5C7EA-AF7E-47C9-B09E-B357C0D0DF6D}" dt="2021-08-07T18:10:55.899" v="642"/>
          <ac:spMkLst>
            <pc:docMk/>
            <pc:sldMk cId="3349681316" sldId="264"/>
            <ac:spMk id="44" creationId="{AB58EF07-17C2-48CF-ABB0-EEF1F17CB8F0}"/>
          </ac:spMkLst>
        </pc:spChg>
        <pc:spChg chg="add del">
          <ac:chgData name="Ronit Rakesh Shukla" userId="S::180010050@iitb.ac.in::be82b9a7-d54b-4564-828f-85a9b3c9aef2" providerId="AD" clId="Web-{1AA5C7EA-AF7E-47C9-B09E-B357C0D0DF6D}" dt="2021-08-07T18:10:55.899" v="642"/>
          <ac:spMkLst>
            <pc:docMk/>
            <pc:sldMk cId="3349681316" sldId="264"/>
            <ac:spMk id="46" creationId="{AF2F604E-43BE-4DC3-B983-E071523364F8}"/>
          </ac:spMkLst>
        </pc:spChg>
        <pc:spChg chg="add del">
          <ac:chgData name="Ronit Rakesh Shukla" userId="S::180010050@iitb.ac.in::be82b9a7-d54b-4564-828f-85a9b3c9aef2" providerId="AD" clId="Web-{1AA5C7EA-AF7E-47C9-B09E-B357C0D0DF6D}" dt="2021-08-07T18:10:55.899" v="642"/>
          <ac:spMkLst>
            <pc:docMk/>
            <pc:sldMk cId="3349681316" sldId="264"/>
            <ac:spMk id="48" creationId="{08C9B587-E65E-4B52-B37C-ABEBB6E87928}"/>
          </ac:spMkLst>
        </pc:spChg>
        <pc:spChg chg="add del">
          <ac:chgData name="Ronit Rakesh Shukla" userId="S::180010050@iitb.ac.in::be82b9a7-d54b-4564-828f-85a9b3c9aef2" providerId="AD" clId="Web-{1AA5C7EA-AF7E-47C9-B09E-B357C0D0DF6D}" dt="2021-08-07T18:10:55.899" v="641"/>
          <ac:spMkLst>
            <pc:docMk/>
            <pc:sldMk cId="3349681316" sldId="264"/>
            <ac:spMk id="50" creationId="{55666830-9A19-4E01-8505-D6C7F9AC5665}"/>
          </ac:spMkLst>
        </pc:spChg>
        <pc:spChg chg="add del">
          <ac:chgData name="Ronit Rakesh Shukla" userId="S::180010050@iitb.ac.in::be82b9a7-d54b-4564-828f-85a9b3c9aef2" providerId="AD" clId="Web-{1AA5C7EA-AF7E-47C9-B09E-B357C0D0DF6D}" dt="2021-08-07T18:10:55.899" v="641"/>
          <ac:spMkLst>
            <pc:docMk/>
            <pc:sldMk cId="3349681316" sldId="264"/>
            <ac:spMk id="51" creationId="{AE9FC877-7FB6-4D22-9988-35420644E202}"/>
          </ac:spMkLst>
        </pc:spChg>
        <pc:spChg chg="add del">
          <ac:chgData name="Ronit Rakesh Shukla" userId="S::180010050@iitb.ac.in::be82b9a7-d54b-4564-828f-85a9b3c9aef2" providerId="AD" clId="Web-{1AA5C7EA-AF7E-47C9-B09E-B357C0D0DF6D}" dt="2021-08-07T18:10:55.899" v="641"/>
          <ac:spMkLst>
            <pc:docMk/>
            <pc:sldMk cId="3349681316" sldId="264"/>
            <ac:spMk id="52" creationId="{E41809D1-F12E-46BB-B804-5F209D325E8B}"/>
          </ac:spMkLst>
        </pc:spChg>
        <pc:spChg chg="add del">
          <ac:chgData name="Ronit Rakesh Shukla" userId="S::180010050@iitb.ac.in::be82b9a7-d54b-4564-828f-85a9b3c9aef2" providerId="AD" clId="Web-{1AA5C7EA-AF7E-47C9-B09E-B357C0D0DF6D}" dt="2021-08-07T18:10:41.977" v="639"/>
          <ac:spMkLst>
            <pc:docMk/>
            <pc:sldMk cId="3349681316" sldId="264"/>
            <ac:spMk id="53" creationId="{9AA72BD9-2C5A-4EDC-931F-5AA08EACA0F3}"/>
          </ac:spMkLst>
        </pc:spChg>
        <pc:spChg chg="add del">
          <ac:chgData name="Ronit Rakesh Shukla" userId="S::180010050@iitb.ac.in::be82b9a7-d54b-4564-828f-85a9b3c9aef2" providerId="AD" clId="Web-{1AA5C7EA-AF7E-47C9-B09E-B357C0D0DF6D}" dt="2021-08-07T18:10:55.899" v="641"/>
          <ac:spMkLst>
            <pc:docMk/>
            <pc:sldMk cId="3349681316" sldId="264"/>
            <ac:spMk id="54" creationId="{AF2F604E-43BE-4DC3-B983-E071523364F8}"/>
          </ac:spMkLst>
        </pc:spChg>
        <pc:spChg chg="add del">
          <ac:chgData name="Ronit Rakesh Shukla" userId="S::180010050@iitb.ac.in::be82b9a7-d54b-4564-828f-85a9b3c9aef2" providerId="AD" clId="Web-{1AA5C7EA-AF7E-47C9-B09E-B357C0D0DF6D}" dt="2021-08-07T18:10:41.977" v="639"/>
          <ac:spMkLst>
            <pc:docMk/>
            <pc:sldMk cId="3349681316" sldId="264"/>
            <ac:spMk id="55" creationId="{DD3981AC-7B61-4947-BCF3-F7AA7FA385B9}"/>
          </ac:spMkLst>
        </pc:spChg>
        <pc:spChg chg="add del">
          <ac:chgData name="Ronit Rakesh Shukla" userId="S::180010050@iitb.ac.in::be82b9a7-d54b-4564-828f-85a9b3c9aef2" providerId="AD" clId="Web-{1AA5C7EA-AF7E-47C9-B09E-B357C0D0DF6D}" dt="2021-08-07T18:14:50.327" v="665"/>
          <ac:spMkLst>
            <pc:docMk/>
            <pc:sldMk cId="3349681316" sldId="264"/>
            <ac:spMk id="56" creationId="{3CD9DF72-87A3-404E-A828-84CBF11A8303}"/>
          </ac:spMkLst>
        </pc:spChg>
        <pc:spChg chg="add del">
          <ac:chgData name="Ronit Rakesh Shukla" userId="S::180010050@iitb.ac.in::be82b9a7-d54b-4564-828f-85a9b3c9aef2" providerId="AD" clId="Web-{1AA5C7EA-AF7E-47C9-B09E-B357C0D0DF6D}" dt="2021-08-07T18:10:41.977" v="639"/>
          <ac:spMkLst>
            <pc:docMk/>
            <pc:sldMk cId="3349681316" sldId="264"/>
            <ac:spMk id="57" creationId="{55D4142C-5077-457F-A6AD-3FECFDB39685}"/>
          </ac:spMkLst>
        </pc:spChg>
        <pc:spChg chg="add del">
          <ac:chgData name="Ronit Rakesh Shukla" userId="S::180010050@iitb.ac.in::be82b9a7-d54b-4564-828f-85a9b3c9aef2" providerId="AD" clId="Web-{1AA5C7EA-AF7E-47C9-B09E-B357C0D0DF6D}" dt="2021-08-07T18:10:41.977" v="639"/>
          <ac:spMkLst>
            <pc:docMk/>
            <pc:sldMk cId="3349681316" sldId="264"/>
            <ac:spMk id="59" creationId="{7A5F0580-5EE9-419F-96EE-B6529EF6E7D0}"/>
          </ac:spMkLst>
        </pc:spChg>
        <pc:spChg chg="add del">
          <ac:chgData name="Ronit Rakesh Shukla" userId="S::180010050@iitb.ac.in::be82b9a7-d54b-4564-828f-85a9b3c9aef2" providerId="AD" clId="Web-{1AA5C7EA-AF7E-47C9-B09E-B357C0D0DF6D}" dt="2021-08-07T18:10:55.899" v="641"/>
          <ac:spMkLst>
            <pc:docMk/>
            <pc:sldMk cId="3349681316" sldId="264"/>
            <ac:spMk id="61" creationId="{08C9B587-E65E-4B52-B37C-ABEBB6E87928}"/>
          </ac:spMkLst>
        </pc:spChg>
        <pc:spChg chg="add del">
          <ac:chgData name="Ronit Rakesh Shukla" userId="S::180010050@iitb.ac.in::be82b9a7-d54b-4564-828f-85a9b3c9aef2" providerId="AD" clId="Web-{1AA5C7EA-AF7E-47C9-B09E-B357C0D0DF6D}" dt="2021-08-07T18:22:08.968" v="1004"/>
          <ac:spMkLst>
            <pc:docMk/>
            <pc:sldMk cId="3349681316" sldId="264"/>
            <ac:spMk id="63" creationId="{9AA72BD9-2C5A-4EDC-931F-5AA08EACA0F3}"/>
          </ac:spMkLst>
        </pc:spChg>
        <pc:spChg chg="add del">
          <ac:chgData name="Ronit Rakesh Shukla" userId="S::180010050@iitb.ac.in::be82b9a7-d54b-4564-828f-85a9b3c9aef2" providerId="AD" clId="Web-{1AA5C7EA-AF7E-47C9-B09E-B357C0D0DF6D}" dt="2021-08-07T18:22:08.968" v="1004"/>
          <ac:spMkLst>
            <pc:docMk/>
            <pc:sldMk cId="3349681316" sldId="264"/>
            <ac:spMk id="65" creationId="{DD3981AC-7B61-4947-BCF3-F7AA7FA385B9}"/>
          </ac:spMkLst>
        </pc:spChg>
        <pc:spChg chg="add del">
          <ac:chgData name="Ronit Rakesh Shukla" userId="S::180010050@iitb.ac.in::be82b9a7-d54b-4564-828f-85a9b3c9aef2" providerId="AD" clId="Web-{1AA5C7EA-AF7E-47C9-B09E-B357C0D0DF6D}" dt="2021-08-07T18:22:08.968" v="1004"/>
          <ac:spMkLst>
            <pc:docMk/>
            <pc:sldMk cId="3349681316" sldId="264"/>
            <ac:spMk id="67" creationId="{55D4142C-5077-457F-A6AD-3FECFDB39685}"/>
          </ac:spMkLst>
        </pc:spChg>
        <pc:spChg chg="add del">
          <ac:chgData name="Ronit Rakesh Shukla" userId="S::180010050@iitb.ac.in::be82b9a7-d54b-4564-828f-85a9b3c9aef2" providerId="AD" clId="Web-{1AA5C7EA-AF7E-47C9-B09E-B357C0D0DF6D}" dt="2021-08-07T18:22:08.968" v="1004"/>
          <ac:spMkLst>
            <pc:docMk/>
            <pc:sldMk cId="3349681316" sldId="264"/>
            <ac:spMk id="69" creationId="{7A5F0580-5EE9-419F-96EE-B6529EF6E7D0}"/>
          </ac:spMkLst>
        </pc:spChg>
        <pc:spChg chg="add del">
          <ac:chgData name="Ronit Rakesh Shukla" userId="S::180010050@iitb.ac.in::be82b9a7-d54b-4564-828f-85a9b3c9aef2" providerId="AD" clId="Web-{1AA5C7EA-AF7E-47C9-B09E-B357C0D0DF6D}" dt="2021-08-07T18:22:08.968" v="1004"/>
          <ac:spMkLst>
            <pc:docMk/>
            <pc:sldMk cId="3349681316" sldId="264"/>
            <ac:spMk id="74" creationId="{8F23F8A3-8FD7-4779-8323-FDC26BE99889}"/>
          </ac:spMkLst>
        </pc:spChg>
        <pc:spChg chg="add del">
          <ac:chgData name="Ronit Rakesh Shukla" userId="S::180010050@iitb.ac.in::be82b9a7-d54b-4564-828f-85a9b3c9aef2" providerId="AD" clId="Web-{1AA5C7EA-AF7E-47C9-B09E-B357C0D0DF6D}" dt="2021-08-07T18:22:08.968" v="1004"/>
          <ac:spMkLst>
            <pc:docMk/>
            <pc:sldMk cId="3349681316" sldId="264"/>
            <ac:spMk id="76" creationId="{F605C4CC-A25C-416F-8333-7CB7DC97D870}"/>
          </ac:spMkLst>
        </pc:spChg>
        <pc:graphicFrameChg chg="add del mod ord modGraphic">
          <ac:chgData name="Ronit Rakesh Shukla" userId="S::180010050@iitb.ac.in::be82b9a7-d54b-4564-828f-85a9b3c9aef2" providerId="AD" clId="Web-{1AA5C7EA-AF7E-47C9-B09E-B357C0D0DF6D}" dt="2021-08-07T18:14:29.608" v="661"/>
          <ac:graphicFrameMkLst>
            <pc:docMk/>
            <pc:sldMk cId="3349681316" sldId="264"/>
            <ac:graphicFrameMk id="4" creationId="{AAF204E2-F61D-4773-BC0A-323BC2190D85}"/>
          </ac:graphicFrameMkLst>
        </pc:graphicFrameChg>
        <pc:picChg chg="add del mod">
          <ac:chgData name="Ronit Rakesh Shukla" userId="S::180010050@iitb.ac.in::be82b9a7-d54b-4564-828f-85a9b3c9aef2" providerId="AD" clId="Web-{1AA5C7EA-AF7E-47C9-B09E-B357C0D0DF6D}" dt="2021-08-07T18:06:02.049" v="528"/>
          <ac:picMkLst>
            <pc:docMk/>
            <pc:sldMk cId="3349681316" sldId="264"/>
            <ac:picMk id="4" creationId="{EA3A45B1-1544-455F-9A87-CFC8744F9BE8}"/>
          </ac:picMkLst>
        </pc:picChg>
        <pc:picChg chg="add mod ord">
          <ac:chgData name="Ronit Rakesh Shukla" userId="S::180010050@iitb.ac.in::be82b9a7-d54b-4564-828f-85a9b3c9aef2" providerId="AD" clId="Web-{1AA5C7EA-AF7E-47C9-B09E-B357C0D0DF6D}" dt="2021-08-07T18:22:08.968" v="1004"/>
          <ac:picMkLst>
            <pc:docMk/>
            <pc:sldMk cId="3349681316" sldId="264"/>
            <ac:picMk id="5" creationId="{DCAA5171-8D3A-4A61-8854-0627245268D8}"/>
          </ac:picMkLst>
        </pc:picChg>
        <pc:picChg chg="add del">
          <ac:chgData name="Ronit Rakesh Shukla" userId="S::180010050@iitb.ac.in::be82b9a7-d54b-4564-828f-85a9b3c9aef2" providerId="AD" clId="Web-{1AA5C7EA-AF7E-47C9-B09E-B357C0D0DF6D}" dt="2021-08-07T18:03:53.625" v="523"/>
          <ac:picMkLst>
            <pc:docMk/>
            <pc:sldMk cId="3349681316" sldId="264"/>
            <ac:picMk id="7" creationId="{CE3DD179-E7C3-49FB-8432-CC6DD511931F}"/>
          </ac:picMkLst>
        </pc:picChg>
        <pc:cxnChg chg="add del">
          <ac:chgData name="Ronit Rakesh Shukla" userId="S::180010050@iitb.ac.in::be82b9a7-d54b-4564-828f-85a9b3c9aef2" providerId="AD" clId="Web-{1AA5C7EA-AF7E-47C9-B09E-B357C0D0DF6D}" dt="2021-08-07T18:07:05.066" v="533"/>
          <ac:cxnSpMkLst>
            <pc:docMk/>
            <pc:sldMk cId="3349681316" sldId="264"/>
            <ac:cxnSpMk id="19" creationId="{EC4521DE-248E-440D-AAD6-FD9E7D34B3BF}"/>
          </ac:cxnSpMkLst>
        </pc:cxnChg>
        <pc:cxnChg chg="add del">
          <ac:chgData name="Ronit Rakesh Shukla" userId="S::180010050@iitb.ac.in::be82b9a7-d54b-4564-828f-85a9b3c9aef2" providerId="AD" clId="Web-{1AA5C7EA-AF7E-47C9-B09E-B357C0D0DF6D}" dt="2021-08-07T18:07:05.066" v="533"/>
          <ac:cxnSpMkLst>
            <pc:docMk/>
            <pc:sldMk cId="3349681316" sldId="264"/>
            <ac:cxnSpMk id="21" creationId="{442C13FA-4C0F-42D0-9626-5BA6040D8C31}"/>
          </ac:cxnSpMkLst>
        </pc:cxnChg>
        <pc:cxnChg chg="add del">
          <ac:chgData name="Ronit Rakesh Shukla" userId="S::180010050@iitb.ac.in::be82b9a7-d54b-4564-828f-85a9b3c9aef2" providerId="AD" clId="Web-{1AA5C7EA-AF7E-47C9-B09E-B357C0D0DF6D}" dt="2021-08-07T18:14:50.327" v="665"/>
          <ac:cxnSpMkLst>
            <pc:docMk/>
            <pc:sldMk cId="3349681316" sldId="264"/>
            <ac:cxnSpMk id="58" creationId="{20E3A342-4D61-4E3F-AF90-1AB42AEB96CC}"/>
          </ac:cxnSpMkLst>
        </pc:cxnChg>
      </pc:sldChg>
      <pc:sldChg chg="addSp new ord">
        <pc:chgData name="Ronit Rakesh Shukla" userId="S::180010050@iitb.ac.in::be82b9a7-d54b-4564-828f-85a9b3c9aef2" providerId="AD" clId="Web-{1AA5C7EA-AF7E-47C9-B09E-B357C0D0DF6D}" dt="2021-08-07T18:14:36.186" v="664"/>
        <pc:sldMkLst>
          <pc:docMk/>
          <pc:sldMk cId="1078660774" sldId="266"/>
        </pc:sldMkLst>
        <pc:graphicFrameChg chg="add">
          <ac:chgData name="Ronit Rakesh Shukla" userId="S::180010050@iitb.ac.in::be82b9a7-d54b-4564-828f-85a9b3c9aef2" providerId="AD" clId="Web-{1AA5C7EA-AF7E-47C9-B09E-B357C0D0DF6D}" dt="2021-08-07T18:14:36.186" v="664"/>
          <ac:graphicFrameMkLst>
            <pc:docMk/>
            <pc:sldMk cId="1078660774" sldId="266"/>
            <ac:graphicFrameMk id="4" creationId="{E9F5241C-593F-47BA-8B3C-33D0CE7B456E}"/>
          </ac:graphicFrameMkLst>
        </pc:graphicFrameChg>
      </pc:sldChg>
    </pc:docChg>
  </pc:docChgLst>
  <pc:docChgLst>
    <pc:chgData name="M Vishnu Sankar" userId="S::vishnu6@iitb.ac.in::3d8c5614-1d11-4a54-a0cc-d84f511fc444" providerId="AD" clId="Web-{65FFB1C6-2F95-813B-39A8-563830EEA19D}"/>
    <pc:docChg chg="modSld">
      <pc:chgData name="M Vishnu Sankar" userId="S::vishnu6@iitb.ac.in::3d8c5614-1d11-4a54-a0cc-d84f511fc444" providerId="AD" clId="Web-{65FFB1C6-2F95-813B-39A8-563830EEA19D}" dt="2021-08-09T13:36:47.995" v="5722"/>
      <pc:docMkLst>
        <pc:docMk/>
      </pc:docMkLst>
      <pc:sldChg chg="addSp delSp modSp mod setBg setClrOvrMap">
        <pc:chgData name="M Vishnu Sankar" userId="S::vishnu6@iitb.ac.in::3d8c5614-1d11-4a54-a0cc-d84f511fc444" providerId="AD" clId="Web-{65FFB1C6-2F95-813B-39A8-563830EEA19D}" dt="2021-08-09T13:25:28.464" v="5681"/>
        <pc:sldMkLst>
          <pc:docMk/>
          <pc:sldMk cId="973284163" sldId="256"/>
        </pc:sldMkLst>
        <pc:spChg chg="mod">
          <ac:chgData name="M Vishnu Sankar" userId="S::vishnu6@iitb.ac.in::3d8c5614-1d11-4a54-a0cc-d84f511fc444" providerId="AD" clId="Web-{65FFB1C6-2F95-813B-39A8-563830EEA19D}" dt="2021-08-09T13:25:28.464" v="5681"/>
          <ac:spMkLst>
            <pc:docMk/>
            <pc:sldMk cId="973284163" sldId="256"/>
            <ac:spMk id="2" creationId="{72E2836B-34CE-452E-9937-E8612289E94D}"/>
          </ac:spMkLst>
        </pc:spChg>
        <pc:spChg chg="mod">
          <ac:chgData name="M Vishnu Sankar" userId="S::vishnu6@iitb.ac.in::3d8c5614-1d11-4a54-a0cc-d84f511fc444" providerId="AD" clId="Web-{65FFB1C6-2F95-813B-39A8-563830EEA19D}" dt="2021-08-09T13:25:28.464" v="5681"/>
          <ac:spMkLst>
            <pc:docMk/>
            <pc:sldMk cId="973284163" sldId="256"/>
            <ac:spMk id="3" creationId="{18646CD2-D1CA-4049-9351-FE20C7512CD6}"/>
          </ac:spMkLst>
        </pc:spChg>
        <pc:spChg chg="add">
          <ac:chgData name="M Vishnu Sankar" userId="S::vishnu6@iitb.ac.in::3d8c5614-1d11-4a54-a0cc-d84f511fc444" providerId="AD" clId="Web-{65FFB1C6-2F95-813B-39A8-563830EEA19D}" dt="2021-08-09T13:25:28.464" v="5681"/>
          <ac:spMkLst>
            <pc:docMk/>
            <pc:sldMk cId="973284163" sldId="256"/>
            <ac:spMk id="87" creationId="{E49CC64F-7275-4E33-961B-0C5CDC439875}"/>
          </ac:spMkLst>
        </pc:spChg>
        <pc:spChg chg="del">
          <ac:chgData name="M Vishnu Sankar" userId="S::vishnu6@iitb.ac.in::3d8c5614-1d11-4a54-a0cc-d84f511fc444" providerId="AD" clId="Web-{65FFB1C6-2F95-813B-39A8-563830EEA19D}" dt="2021-08-09T13:25:28.464" v="5681"/>
          <ac:spMkLst>
            <pc:docMk/>
            <pc:sldMk cId="973284163" sldId="256"/>
            <ac:spMk id="143" creationId="{8D0D6D3E-D7F9-4591-9CA9-DDF4DB1F73DA}"/>
          </ac:spMkLst>
        </pc:spChg>
        <pc:spChg chg="del">
          <ac:chgData name="M Vishnu Sankar" userId="S::vishnu6@iitb.ac.in::3d8c5614-1d11-4a54-a0cc-d84f511fc444" providerId="AD" clId="Web-{65FFB1C6-2F95-813B-39A8-563830EEA19D}" dt="2021-08-09T13:25:28.464" v="5681"/>
          <ac:spMkLst>
            <pc:docMk/>
            <pc:sldMk cId="973284163" sldId="256"/>
            <ac:spMk id="144" creationId="{C4C9F2B0-1044-46EB-8AEB-C3BFFDE6C2CC}"/>
          </ac:spMkLst>
        </pc:spChg>
        <pc:spChg chg="del">
          <ac:chgData name="M Vishnu Sankar" userId="S::vishnu6@iitb.ac.in::3d8c5614-1d11-4a54-a0cc-d84f511fc444" providerId="AD" clId="Web-{65FFB1C6-2F95-813B-39A8-563830EEA19D}" dt="2021-08-09T13:25:28.464" v="5681"/>
          <ac:spMkLst>
            <pc:docMk/>
            <pc:sldMk cId="973284163" sldId="256"/>
            <ac:spMk id="145" creationId="{D28B54C3-B57B-472A-B96E-1FCB67093DC2}"/>
          </ac:spMkLst>
        </pc:spChg>
        <pc:spChg chg="del">
          <ac:chgData name="M Vishnu Sankar" userId="S::vishnu6@iitb.ac.in::3d8c5614-1d11-4a54-a0cc-d84f511fc444" providerId="AD" clId="Web-{65FFB1C6-2F95-813B-39A8-563830EEA19D}" dt="2021-08-09T13:25:28.464" v="5681"/>
          <ac:spMkLst>
            <pc:docMk/>
            <pc:sldMk cId="973284163" sldId="256"/>
            <ac:spMk id="146" creationId="{7DB3C429-F8DA-49B9-AF84-21996FCF78B5}"/>
          </ac:spMkLst>
        </pc:spChg>
        <pc:picChg chg="mod">
          <ac:chgData name="M Vishnu Sankar" userId="S::vishnu6@iitb.ac.in::3d8c5614-1d11-4a54-a0cc-d84f511fc444" providerId="AD" clId="Web-{65FFB1C6-2F95-813B-39A8-563830EEA19D}" dt="2021-08-09T13:25:28.464" v="5681"/>
          <ac:picMkLst>
            <pc:docMk/>
            <pc:sldMk cId="973284163" sldId="256"/>
            <ac:picMk id="11" creationId="{AA801096-5B05-4370-96C4-5E07E0D9A8BE}"/>
          </ac:picMkLst>
        </pc:picChg>
      </pc:sldChg>
      <pc:sldChg chg="addCm modNotes">
        <pc:chgData name="M Vishnu Sankar" userId="S::vishnu6@iitb.ac.in::3d8c5614-1d11-4a54-a0cc-d84f511fc444" providerId="AD" clId="Web-{65FFB1C6-2F95-813B-39A8-563830EEA19D}" dt="2021-08-09T13:36:47.995" v="5722"/>
        <pc:sldMkLst>
          <pc:docMk/>
          <pc:sldMk cId="2440886988" sldId="267"/>
        </pc:sldMkLst>
      </pc:sldChg>
      <pc:sldChg chg="modNotes">
        <pc:chgData name="M Vishnu Sankar" userId="S::vishnu6@iitb.ac.in::3d8c5614-1d11-4a54-a0cc-d84f511fc444" providerId="AD" clId="Web-{65FFB1C6-2F95-813B-39A8-563830EEA19D}" dt="2021-08-09T12:45:06.300" v="4642"/>
        <pc:sldMkLst>
          <pc:docMk/>
          <pc:sldMk cId="3971666115" sldId="268"/>
        </pc:sldMkLst>
      </pc:sldChg>
      <pc:sldChg chg="modNotes">
        <pc:chgData name="M Vishnu Sankar" userId="S::vishnu6@iitb.ac.in::3d8c5614-1d11-4a54-a0cc-d84f511fc444" providerId="AD" clId="Web-{65FFB1C6-2F95-813B-39A8-563830EEA19D}" dt="2021-08-09T13:25:19.042" v="5680"/>
        <pc:sldMkLst>
          <pc:docMk/>
          <pc:sldMk cId="2063400935" sldId="269"/>
        </pc:sldMkLst>
      </pc:sldChg>
      <pc:sldChg chg="addSp delSp modSp modNotes">
        <pc:chgData name="M Vishnu Sankar" userId="S::vishnu6@iitb.ac.in::3d8c5614-1d11-4a54-a0cc-d84f511fc444" providerId="AD" clId="Web-{65FFB1C6-2F95-813B-39A8-563830EEA19D}" dt="2021-08-09T13:24:31.588" v="5656"/>
        <pc:sldMkLst>
          <pc:docMk/>
          <pc:sldMk cId="1462984269" sldId="272"/>
        </pc:sldMkLst>
        <pc:spChg chg="mod">
          <ac:chgData name="M Vishnu Sankar" userId="S::vishnu6@iitb.ac.in::3d8c5614-1d11-4a54-a0cc-d84f511fc444" providerId="AD" clId="Web-{65FFB1C6-2F95-813B-39A8-563830EEA19D}" dt="2021-08-09T12:50:23.744" v="4723" actId="20577"/>
          <ac:spMkLst>
            <pc:docMk/>
            <pc:sldMk cId="1462984269" sldId="272"/>
            <ac:spMk id="2" creationId="{231F2D56-92D8-4FF5-8F5F-2A3A05C2B1D5}"/>
          </ac:spMkLst>
        </pc:spChg>
        <pc:spChg chg="del">
          <ac:chgData name="M Vishnu Sankar" userId="S::vishnu6@iitb.ac.in::3d8c5614-1d11-4a54-a0cc-d84f511fc444" providerId="AD" clId="Web-{65FFB1C6-2F95-813B-39A8-563830EEA19D}" dt="2021-08-09T12:48:30.507" v="4664"/>
          <ac:spMkLst>
            <pc:docMk/>
            <pc:sldMk cId="1462984269" sldId="272"/>
            <ac:spMk id="8" creationId="{B0762FB0-1E7D-450A-8896-6F5913789990}"/>
          </ac:spMkLst>
        </pc:spChg>
        <pc:picChg chg="add mod ord">
          <ac:chgData name="M Vishnu Sankar" userId="S::vishnu6@iitb.ac.in::3d8c5614-1d11-4a54-a0cc-d84f511fc444" providerId="AD" clId="Web-{65FFB1C6-2F95-813B-39A8-563830EEA19D}" dt="2021-08-09T12:48:42.446" v="4665" actId="1076"/>
          <ac:picMkLst>
            <pc:docMk/>
            <pc:sldMk cId="1462984269" sldId="272"/>
            <ac:picMk id="3" creationId="{2631F16E-87D9-4E5C-A898-CBB371487AE2}"/>
          </ac:picMkLst>
        </pc:picChg>
        <pc:picChg chg="del">
          <ac:chgData name="M Vishnu Sankar" userId="S::vishnu6@iitb.ac.in::3d8c5614-1d11-4a54-a0cc-d84f511fc444" providerId="AD" clId="Web-{65FFB1C6-2F95-813B-39A8-563830EEA19D}" dt="2021-08-09T12:59:06.631" v="5150"/>
          <ac:picMkLst>
            <pc:docMk/>
            <pc:sldMk cId="1462984269" sldId="272"/>
            <ac:picMk id="4" creationId="{5A917AA1-93C5-4146-B0CD-2390A158EDCB}"/>
          </ac:picMkLst>
        </pc:picChg>
        <pc:picChg chg="add mod">
          <ac:chgData name="M Vishnu Sankar" userId="S::vishnu6@iitb.ac.in::3d8c5614-1d11-4a54-a0cc-d84f511fc444" providerId="AD" clId="Web-{65FFB1C6-2F95-813B-39A8-563830EEA19D}" dt="2021-08-09T12:59:54.655" v="5155" actId="1076"/>
          <ac:picMkLst>
            <pc:docMk/>
            <pc:sldMk cId="1462984269" sldId="272"/>
            <ac:picMk id="7" creationId="{6073148A-137E-407C-9287-0F5E654DB28F}"/>
          </ac:picMkLst>
        </pc:picChg>
      </pc:sldChg>
      <pc:sldChg chg="modNotes">
        <pc:chgData name="M Vishnu Sankar" userId="S::vishnu6@iitb.ac.in::3d8c5614-1d11-4a54-a0cc-d84f511fc444" providerId="AD" clId="Web-{65FFB1C6-2F95-813B-39A8-563830EEA19D}" dt="2021-08-09T13:21:07.115" v="5589"/>
        <pc:sldMkLst>
          <pc:docMk/>
          <pc:sldMk cId="2238095533" sldId="273"/>
        </pc:sldMkLst>
      </pc:sldChg>
    </pc:docChg>
  </pc:docChgLst>
  <pc:docChgLst>
    <pc:chgData name="Ronit Rakesh Shukla" userId="S::180010050@iitb.ac.in::be82b9a7-d54b-4564-828f-85a9b3c9aef2" providerId="AD" clId="Web-{7C7CE494-7810-4B74-B1CC-154364A97AE4}"/>
    <pc:docChg chg="modSld">
      <pc:chgData name="Ronit Rakesh Shukla" userId="S::180010050@iitb.ac.in::be82b9a7-d54b-4564-828f-85a9b3c9aef2" providerId="AD" clId="Web-{7C7CE494-7810-4B74-B1CC-154364A97AE4}" dt="2021-08-09T13:27:45.834" v="2336" actId="1076"/>
      <pc:docMkLst>
        <pc:docMk/>
      </pc:docMkLst>
      <pc:sldChg chg="addSp delSp modSp mod setBg setClrOvrMap modNotes">
        <pc:chgData name="Ronit Rakesh Shukla" userId="S::180010050@iitb.ac.in::be82b9a7-d54b-4564-828f-85a9b3c9aef2" providerId="AD" clId="Web-{7C7CE494-7810-4B74-B1CC-154364A97AE4}" dt="2021-08-09T13:27:45.834" v="2336" actId="1076"/>
        <pc:sldMkLst>
          <pc:docMk/>
          <pc:sldMk cId="973284163" sldId="256"/>
        </pc:sldMkLst>
        <pc:spChg chg="mod">
          <ac:chgData name="Ronit Rakesh Shukla" userId="S::180010050@iitb.ac.in::be82b9a7-d54b-4564-828f-85a9b3c9aef2" providerId="AD" clId="Web-{7C7CE494-7810-4B74-B1CC-154364A97AE4}" dt="2021-08-09T13:27:18.146" v="2320"/>
          <ac:spMkLst>
            <pc:docMk/>
            <pc:sldMk cId="973284163" sldId="256"/>
            <ac:spMk id="2" creationId="{72E2836B-34CE-452E-9937-E8612289E94D}"/>
          </ac:spMkLst>
        </pc:spChg>
        <pc:spChg chg="mod">
          <ac:chgData name="Ronit Rakesh Shukla" userId="S::180010050@iitb.ac.in::be82b9a7-d54b-4564-828f-85a9b3c9aef2" providerId="AD" clId="Web-{7C7CE494-7810-4B74-B1CC-154364A97AE4}" dt="2021-08-09T13:27:45.834" v="2336" actId="1076"/>
          <ac:spMkLst>
            <pc:docMk/>
            <pc:sldMk cId="973284163" sldId="256"/>
            <ac:spMk id="3" creationId="{18646CD2-D1CA-4049-9351-FE20C7512CD6}"/>
          </ac:spMkLst>
        </pc:spChg>
        <pc:spChg chg="del">
          <ac:chgData name="Ronit Rakesh Shukla" userId="S::180010050@iitb.ac.in::be82b9a7-d54b-4564-828f-85a9b3c9aef2" providerId="AD" clId="Web-{7C7CE494-7810-4B74-B1CC-154364A97AE4}" dt="2021-08-09T13:27:18.146" v="2320"/>
          <ac:spMkLst>
            <pc:docMk/>
            <pc:sldMk cId="973284163" sldId="256"/>
            <ac:spMk id="87" creationId="{E49CC64F-7275-4E33-961B-0C5CDC439875}"/>
          </ac:spMkLst>
        </pc:spChg>
        <pc:spChg chg="add">
          <ac:chgData name="Ronit Rakesh Shukla" userId="S::180010050@iitb.ac.in::be82b9a7-d54b-4564-828f-85a9b3c9aef2" providerId="AD" clId="Web-{7C7CE494-7810-4B74-B1CC-154364A97AE4}" dt="2021-08-09T13:27:18.146" v="2320"/>
          <ac:spMkLst>
            <pc:docMk/>
            <pc:sldMk cId="973284163" sldId="256"/>
            <ac:spMk id="89" creationId="{8D0D6D3E-D7F9-4591-9CA9-DDF4DB1F73DA}"/>
          </ac:spMkLst>
        </pc:spChg>
        <pc:spChg chg="add">
          <ac:chgData name="Ronit Rakesh Shukla" userId="S::180010050@iitb.ac.in::be82b9a7-d54b-4564-828f-85a9b3c9aef2" providerId="AD" clId="Web-{7C7CE494-7810-4B74-B1CC-154364A97AE4}" dt="2021-08-09T13:27:18.146" v="2320"/>
          <ac:spMkLst>
            <pc:docMk/>
            <pc:sldMk cId="973284163" sldId="256"/>
            <ac:spMk id="91" creationId="{C4C9F2B0-1044-46EB-8AEB-C3BFFDE6C2CC}"/>
          </ac:spMkLst>
        </pc:spChg>
        <pc:spChg chg="add">
          <ac:chgData name="Ronit Rakesh Shukla" userId="S::180010050@iitb.ac.in::be82b9a7-d54b-4564-828f-85a9b3c9aef2" providerId="AD" clId="Web-{7C7CE494-7810-4B74-B1CC-154364A97AE4}" dt="2021-08-09T13:27:18.146" v="2320"/>
          <ac:spMkLst>
            <pc:docMk/>
            <pc:sldMk cId="973284163" sldId="256"/>
            <ac:spMk id="93" creationId="{D28B54C3-B57B-472A-B96E-1FCB67093DC2}"/>
          </ac:spMkLst>
        </pc:spChg>
        <pc:spChg chg="add">
          <ac:chgData name="Ronit Rakesh Shukla" userId="S::180010050@iitb.ac.in::be82b9a7-d54b-4564-828f-85a9b3c9aef2" providerId="AD" clId="Web-{7C7CE494-7810-4B74-B1CC-154364A97AE4}" dt="2021-08-09T13:27:18.146" v="2320"/>
          <ac:spMkLst>
            <pc:docMk/>
            <pc:sldMk cId="973284163" sldId="256"/>
            <ac:spMk id="95" creationId="{7DB3C429-F8DA-49B9-AF84-21996FCF78B5}"/>
          </ac:spMkLst>
        </pc:spChg>
        <pc:picChg chg="mod">
          <ac:chgData name="Ronit Rakesh Shukla" userId="S::180010050@iitb.ac.in::be82b9a7-d54b-4564-828f-85a9b3c9aef2" providerId="AD" clId="Web-{7C7CE494-7810-4B74-B1CC-154364A97AE4}" dt="2021-08-09T13:27:18.146" v="2320"/>
          <ac:picMkLst>
            <pc:docMk/>
            <pc:sldMk cId="973284163" sldId="256"/>
            <ac:picMk id="11" creationId="{AA801096-5B05-4370-96C4-5E07E0D9A8BE}"/>
          </ac:picMkLst>
        </pc:picChg>
      </pc:sldChg>
      <pc:sldChg chg="modNotes">
        <pc:chgData name="Ronit Rakesh Shukla" userId="S::180010050@iitb.ac.in::be82b9a7-d54b-4564-828f-85a9b3c9aef2" providerId="AD" clId="Web-{7C7CE494-7810-4B74-B1CC-154364A97AE4}" dt="2021-08-09T12:51:57.672" v="2313"/>
        <pc:sldMkLst>
          <pc:docMk/>
          <pc:sldMk cId="939636778" sldId="259"/>
        </pc:sldMkLst>
      </pc:sldChg>
      <pc:sldChg chg="addSp delSp modSp delAnim modNotes">
        <pc:chgData name="Ronit Rakesh Shukla" userId="S::180010050@iitb.ac.in::be82b9a7-d54b-4564-828f-85a9b3c9aef2" providerId="AD" clId="Web-{7C7CE494-7810-4B74-B1CC-154364A97AE4}" dt="2021-08-09T13:24:20.518" v="2319"/>
        <pc:sldMkLst>
          <pc:docMk/>
          <pc:sldMk cId="550535334" sldId="271"/>
        </pc:sldMkLst>
        <pc:spChg chg="del">
          <ac:chgData name="Ronit Rakesh Shukla" userId="S::180010050@iitb.ac.in::be82b9a7-d54b-4564-828f-85a9b3c9aef2" providerId="AD" clId="Web-{7C7CE494-7810-4B74-B1CC-154364A97AE4}" dt="2021-08-09T12:24:06.144" v="1648"/>
          <ac:spMkLst>
            <pc:docMk/>
            <pc:sldMk cId="550535334" sldId="271"/>
            <ac:spMk id="2" creationId="{9697ADD7-8F09-4DC8-AEC1-8C55726CE8AF}"/>
          </ac:spMkLst>
        </pc:spChg>
        <pc:spChg chg="add mod">
          <ac:chgData name="Ronit Rakesh Shukla" userId="S::180010050@iitb.ac.in::be82b9a7-d54b-4564-828f-85a9b3c9aef2" providerId="AD" clId="Web-{7C7CE494-7810-4B74-B1CC-154364A97AE4}" dt="2021-08-09T12:22:14.002" v="1643" actId="20577"/>
          <ac:spMkLst>
            <pc:docMk/>
            <pc:sldMk cId="550535334" sldId="271"/>
            <ac:spMk id="5" creationId="{5FBC22F5-3356-4ED4-B4C0-2D1F94AE1F62}"/>
          </ac:spMkLst>
        </pc:spChg>
        <pc:spChg chg="add mod">
          <ac:chgData name="Ronit Rakesh Shukla" userId="S::180010050@iitb.ac.in::be82b9a7-d54b-4564-828f-85a9b3c9aef2" providerId="AD" clId="Web-{7C7CE494-7810-4B74-B1CC-154364A97AE4}" dt="2021-08-09T12:22:20.455" v="1644" actId="20577"/>
          <ac:spMkLst>
            <pc:docMk/>
            <pc:sldMk cId="550535334" sldId="271"/>
            <ac:spMk id="6" creationId="{71063D91-6FD6-479E-8201-5196DA7DC9D9}"/>
          </ac:spMkLst>
        </pc:spChg>
        <pc:spChg chg="add mod">
          <ac:chgData name="Ronit Rakesh Shukla" userId="S::180010050@iitb.ac.in::be82b9a7-d54b-4564-828f-85a9b3c9aef2" providerId="AD" clId="Web-{7C7CE494-7810-4B74-B1CC-154364A97AE4}" dt="2021-08-09T12:23:13.018" v="1647" actId="20577"/>
          <ac:spMkLst>
            <pc:docMk/>
            <pc:sldMk cId="550535334" sldId="271"/>
            <ac:spMk id="7" creationId="{A2A002DB-66E3-4619-AFA5-94B6B93B0E6B}"/>
          </ac:spMkLst>
        </pc:spChg>
        <pc:spChg chg="add del">
          <ac:chgData name="Ronit Rakesh Shukla" userId="S::180010050@iitb.ac.in::be82b9a7-d54b-4564-828f-85a9b3c9aef2" providerId="AD" clId="Web-{7C7CE494-7810-4B74-B1CC-154364A97AE4}" dt="2021-08-09T12:22:00.251" v="1638"/>
          <ac:spMkLst>
            <pc:docMk/>
            <pc:sldMk cId="550535334" sldId="271"/>
            <ac:spMk id="8" creationId="{1E8D702F-2F96-4302-91D5-5291DF89E6E6}"/>
          </ac:spMkLst>
        </pc:spChg>
        <pc:spChg chg="add mod">
          <ac:chgData name="Ronit Rakesh Shukla" userId="S::180010050@iitb.ac.in::be82b9a7-d54b-4564-828f-85a9b3c9aef2" providerId="AD" clId="Web-{7C7CE494-7810-4B74-B1CC-154364A97AE4}" dt="2021-08-09T12:24:33.692" v="1667" actId="1076"/>
          <ac:spMkLst>
            <pc:docMk/>
            <pc:sldMk cId="550535334" sldId="271"/>
            <ac:spMk id="10" creationId="{5CBA870C-4ABD-47B6-9679-D59624F2018E}"/>
          </ac:spMkLst>
        </pc:spChg>
        <pc:spChg chg="mod">
          <ac:chgData name="Ronit Rakesh Shukla" userId="S::180010050@iitb.ac.in::be82b9a7-d54b-4564-828f-85a9b3c9aef2" providerId="AD" clId="Web-{7C7CE494-7810-4B74-B1CC-154364A97AE4}" dt="2021-08-09T12:24:29.723" v="1666" actId="1076"/>
          <ac:spMkLst>
            <pc:docMk/>
            <pc:sldMk cId="550535334" sldId="271"/>
            <ac:spMk id="33" creationId="{48DE96A5-461E-4054-A69D-FDBD2F0A7071}"/>
          </ac:spMkLst>
        </pc:spChg>
        <pc:picChg chg="mod">
          <ac:chgData name="Ronit Rakesh Shukla" userId="S::180010050@iitb.ac.in::be82b9a7-d54b-4564-828f-85a9b3c9aef2" providerId="AD" clId="Web-{7C7CE494-7810-4B74-B1CC-154364A97AE4}" dt="2021-08-09T12:25:33.146" v="1668" actId="1076"/>
          <ac:picMkLst>
            <pc:docMk/>
            <pc:sldMk cId="550535334" sldId="271"/>
            <ac:picMk id="20" creationId="{286B5C80-804B-4E6C-AF69-251562AE4DB5}"/>
          </ac:picMkLst>
        </pc:picChg>
        <pc:picChg chg="mod">
          <ac:chgData name="Ronit Rakesh Shukla" userId="S::180010050@iitb.ac.in::be82b9a7-d54b-4564-828f-85a9b3c9aef2" providerId="AD" clId="Web-{7C7CE494-7810-4B74-B1CC-154364A97AE4}" dt="2021-08-09T12:21:54.751" v="1636" actId="1076"/>
          <ac:picMkLst>
            <pc:docMk/>
            <pc:sldMk cId="550535334" sldId="271"/>
            <ac:picMk id="22" creationId="{B3D1A006-C702-48BA-99B6-3BBBDFC8B83D}"/>
          </ac:picMkLst>
        </pc:picChg>
      </pc:sldChg>
      <pc:sldChg chg="modNotes">
        <pc:chgData name="Ronit Rakesh Shukla" userId="S::180010050@iitb.ac.in::be82b9a7-d54b-4564-828f-85a9b3c9aef2" providerId="AD" clId="Web-{7C7CE494-7810-4B74-B1CC-154364A97AE4}" dt="2021-08-09T12:52:02.797" v="2315"/>
        <pc:sldMkLst>
          <pc:docMk/>
          <pc:sldMk cId="3695540116" sldId="275"/>
        </pc:sldMkLst>
      </pc:sldChg>
    </pc:docChg>
  </pc:docChgLst>
  <pc:docChgLst>
    <pc:chgData name="M Vishnu Sankar" userId="S::vishnu6@iitb.ac.in::3d8c5614-1d11-4a54-a0cc-d84f511fc444" providerId="AD" clId="Web-{5D6E2C30-80EB-2FE8-365B-9734FB865FCF}"/>
    <pc:docChg chg="modSld">
      <pc:chgData name="M Vishnu Sankar" userId="S::vishnu6@iitb.ac.in::3d8c5614-1d11-4a54-a0cc-d84f511fc444" providerId="AD" clId="Web-{5D6E2C30-80EB-2FE8-365B-9734FB865FCF}" dt="2021-08-08T10:37:42.615" v="3" actId="1076"/>
      <pc:docMkLst>
        <pc:docMk/>
      </pc:docMkLst>
      <pc:sldChg chg="addSp modSp">
        <pc:chgData name="M Vishnu Sankar" userId="S::vishnu6@iitb.ac.in::3d8c5614-1d11-4a54-a0cc-d84f511fc444" providerId="AD" clId="Web-{5D6E2C30-80EB-2FE8-365B-9734FB865FCF}" dt="2021-08-08T10:37:42.615" v="3" actId="1076"/>
        <pc:sldMkLst>
          <pc:docMk/>
          <pc:sldMk cId="2063400935" sldId="269"/>
        </pc:sldMkLst>
        <pc:picChg chg="add mod">
          <ac:chgData name="M Vishnu Sankar" userId="S::vishnu6@iitb.ac.in::3d8c5614-1d11-4a54-a0cc-d84f511fc444" providerId="AD" clId="Web-{5D6E2C30-80EB-2FE8-365B-9734FB865FCF}" dt="2021-08-08T10:37:04.412" v="1" actId="1076"/>
          <ac:picMkLst>
            <pc:docMk/>
            <pc:sldMk cId="2063400935" sldId="269"/>
            <ac:picMk id="4" creationId="{6115202C-6F27-45F6-A46C-CF5FA3917C85}"/>
          </ac:picMkLst>
        </pc:picChg>
        <pc:picChg chg="add mod">
          <ac:chgData name="M Vishnu Sankar" userId="S::vishnu6@iitb.ac.in::3d8c5614-1d11-4a54-a0cc-d84f511fc444" providerId="AD" clId="Web-{5D6E2C30-80EB-2FE8-365B-9734FB865FCF}" dt="2021-08-08T10:37:42.615" v="3" actId="1076"/>
          <ac:picMkLst>
            <pc:docMk/>
            <pc:sldMk cId="2063400935" sldId="269"/>
            <ac:picMk id="5" creationId="{A9900DEA-2144-48F7-B4F3-BB409B3A1668}"/>
          </ac:picMkLst>
        </pc:picChg>
      </pc:sldChg>
    </pc:docChg>
  </pc:docChgLst>
  <pc:docChgLst>
    <pc:chgData name="Rohit Vinodrao Tembhare" userId="S::rohit.tembhare@iitb.ac.in::1c24c33b-540e-4c01-b52c-19a7dd4ae6a4" providerId="AD" clId="Web-{96B04A4B-4F3E-5574-CD8F-48E9D23DFBE9}"/>
    <pc:docChg chg="modSld">
      <pc:chgData name="Rohit Vinodrao Tembhare" userId="S::rohit.tembhare@iitb.ac.in::1c24c33b-540e-4c01-b52c-19a7dd4ae6a4" providerId="AD" clId="Web-{96B04A4B-4F3E-5574-CD8F-48E9D23DFBE9}" dt="2021-08-08T11:01:01.679" v="244" actId="14100"/>
      <pc:docMkLst>
        <pc:docMk/>
      </pc:docMkLst>
      <pc:sldChg chg="modNotes">
        <pc:chgData name="Rohit Vinodrao Tembhare" userId="S::rohit.tembhare@iitb.ac.in::1c24c33b-540e-4c01-b52c-19a7dd4ae6a4" providerId="AD" clId="Web-{96B04A4B-4F3E-5574-CD8F-48E9D23DFBE9}" dt="2021-08-08T09:47:35.826" v="172"/>
        <pc:sldMkLst>
          <pc:docMk/>
          <pc:sldMk cId="2210540786" sldId="265"/>
        </pc:sldMkLst>
      </pc:sldChg>
      <pc:sldChg chg="addSp delSp modSp">
        <pc:chgData name="Rohit Vinodrao Tembhare" userId="S::rohit.tembhare@iitb.ac.in::1c24c33b-540e-4c01-b52c-19a7dd4ae6a4" providerId="AD" clId="Web-{96B04A4B-4F3E-5574-CD8F-48E9D23DFBE9}" dt="2021-08-08T10:54:41.642" v="243" actId="1076"/>
        <pc:sldMkLst>
          <pc:docMk/>
          <pc:sldMk cId="1444422853" sldId="270"/>
        </pc:sldMkLst>
        <pc:spChg chg="mod ord">
          <ac:chgData name="Rohit Vinodrao Tembhare" userId="S::rohit.tembhare@iitb.ac.in::1c24c33b-540e-4c01-b52c-19a7dd4ae6a4" providerId="AD" clId="Web-{96B04A4B-4F3E-5574-CD8F-48E9D23DFBE9}" dt="2021-08-08T10:40:33.186" v="234"/>
          <ac:spMkLst>
            <pc:docMk/>
            <pc:sldMk cId="1444422853" sldId="270"/>
            <ac:spMk id="2" creationId="{EE79F2CE-55C5-49C5-A7F5-EFC88D59A347}"/>
          </ac:spMkLst>
        </pc:spChg>
        <pc:spChg chg="mod ord">
          <ac:chgData name="Rohit Vinodrao Tembhare" userId="S::rohit.tembhare@iitb.ac.in::1c24c33b-540e-4c01-b52c-19a7dd4ae6a4" providerId="AD" clId="Web-{96B04A4B-4F3E-5574-CD8F-48E9D23DFBE9}" dt="2021-08-08T10:40:33.186" v="234"/>
          <ac:spMkLst>
            <pc:docMk/>
            <pc:sldMk cId="1444422853" sldId="270"/>
            <ac:spMk id="3" creationId="{70288260-F7DA-4361-BE2A-EB2607902733}"/>
          </ac:spMkLst>
        </pc:spChg>
        <pc:spChg chg="add del">
          <ac:chgData name="Rohit Vinodrao Tembhare" userId="S::rohit.tembhare@iitb.ac.in::1c24c33b-540e-4c01-b52c-19a7dd4ae6a4" providerId="AD" clId="Web-{96B04A4B-4F3E-5574-CD8F-48E9D23DFBE9}" dt="2021-08-08T10:40:15.857" v="230"/>
          <ac:spMkLst>
            <pc:docMk/>
            <pc:sldMk cId="1444422853" sldId="270"/>
            <ac:spMk id="6" creationId="{D4F83B4B-8099-45C4-8E97-D93728FFB7F1}"/>
          </ac:spMkLst>
        </pc:spChg>
        <pc:spChg chg="mod">
          <ac:chgData name="Rohit Vinodrao Tembhare" userId="S::rohit.tembhare@iitb.ac.in::1c24c33b-540e-4c01-b52c-19a7dd4ae6a4" providerId="AD" clId="Web-{96B04A4B-4F3E-5574-CD8F-48E9D23DFBE9}" dt="2021-08-08T10:54:33.813" v="242"/>
          <ac:spMkLst>
            <pc:docMk/>
            <pc:sldMk cId="1444422853" sldId="270"/>
            <ac:spMk id="7" creationId="{92FC75B9-41E1-42BC-B0CF-3E37730E036F}"/>
          </ac:spMkLst>
        </pc:spChg>
        <pc:spChg chg="add del">
          <ac:chgData name="Rohit Vinodrao Tembhare" userId="S::rohit.tembhare@iitb.ac.in::1c24c33b-540e-4c01-b52c-19a7dd4ae6a4" providerId="AD" clId="Web-{96B04A4B-4F3E-5574-CD8F-48E9D23DFBE9}" dt="2021-08-08T10:40:33.186" v="234"/>
          <ac:spMkLst>
            <pc:docMk/>
            <pc:sldMk cId="1444422853" sldId="270"/>
            <ac:spMk id="35" creationId="{EA9E6440-28AB-43CB-B9F2-B84F6A187783}"/>
          </ac:spMkLst>
        </pc:spChg>
        <pc:spChg chg="add del">
          <ac:chgData name="Rohit Vinodrao Tembhare" userId="S::rohit.tembhare@iitb.ac.in::1c24c33b-540e-4c01-b52c-19a7dd4ae6a4" providerId="AD" clId="Web-{96B04A4B-4F3E-5574-CD8F-48E9D23DFBE9}" dt="2021-08-08T10:40:17.185" v="231"/>
          <ac:spMkLst>
            <pc:docMk/>
            <pc:sldMk cId="1444422853" sldId="270"/>
            <ac:spMk id="37" creationId="{4038CB10-1F5C-4D54-9DF7-12586DE5B007}"/>
          </ac:spMkLst>
        </pc:spChg>
        <pc:spChg chg="add del">
          <ac:chgData name="Rohit Vinodrao Tembhare" userId="S::rohit.tembhare@iitb.ac.in::1c24c33b-540e-4c01-b52c-19a7dd4ae6a4" providerId="AD" clId="Web-{96B04A4B-4F3E-5574-CD8F-48E9D23DFBE9}" dt="2021-08-08T10:40:33.170" v="233"/>
          <ac:spMkLst>
            <pc:docMk/>
            <pc:sldMk cId="1444422853" sldId="270"/>
            <ac:spMk id="38" creationId="{9A42C7B2-7BD6-433A-95AB-5AA4F44B5819}"/>
          </ac:spMkLst>
        </pc:spChg>
        <pc:spChg chg="add del">
          <ac:chgData name="Rohit Vinodrao Tembhare" userId="S::rohit.tembhare@iitb.ac.in::1c24c33b-540e-4c01-b52c-19a7dd4ae6a4" providerId="AD" clId="Web-{96B04A4B-4F3E-5574-CD8F-48E9D23DFBE9}" dt="2021-08-08T10:40:33.170" v="233"/>
          <ac:spMkLst>
            <pc:docMk/>
            <pc:sldMk cId="1444422853" sldId="270"/>
            <ac:spMk id="39" creationId="{0ADDB668-2CA4-4D2B-9C34-3487CA330BA8}"/>
          </ac:spMkLst>
        </pc:spChg>
        <pc:spChg chg="add del">
          <ac:chgData name="Rohit Vinodrao Tembhare" userId="S::rohit.tembhare@iitb.ac.in::1c24c33b-540e-4c01-b52c-19a7dd4ae6a4" providerId="AD" clId="Web-{96B04A4B-4F3E-5574-CD8F-48E9D23DFBE9}" dt="2021-08-08T10:39:52.762" v="227"/>
          <ac:spMkLst>
            <pc:docMk/>
            <pc:sldMk cId="1444422853" sldId="270"/>
            <ac:spMk id="40" creationId="{AD96FDFD-4E42-4A06-B8B5-768A1DB9C2A9}"/>
          </ac:spMkLst>
        </pc:spChg>
        <pc:spChg chg="add del">
          <ac:chgData name="Rohit Vinodrao Tembhare" userId="S::rohit.tembhare@iitb.ac.in::1c24c33b-540e-4c01-b52c-19a7dd4ae6a4" providerId="AD" clId="Web-{96B04A4B-4F3E-5574-CD8F-48E9D23DFBE9}" dt="2021-08-08T10:54:33.813" v="242"/>
          <ac:spMkLst>
            <pc:docMk/>
            <pc:sldMk cId="1444422853" sldId="270"/>
            <ac:spMk id="41" creationId="{0550F5B9-399F-4FAD-AE6C-ED65F9A43A74}"/>
          </ac:spMkLst>
        </pc:spChg>
        <pc:spChg chg="add del">
          <ac:chgData name="Rohit Vinodrao Tembhare" userId="S::rohit.tembhare@iitb.ac.in::1c24c33b-540e-4c01-b52c-19a7dd4ae6a4" providerId="AD" clId="Web-{96B04A4B-4F3E-5574-CD8F-48E9D23DFBE9}" dt="2021-08-08T10:40:17.185" v="231"/>
          <ac:spMkLst>
            <pc:docMk/>
            <pc:sldMk cId="1444422853" sldId="270"/>
            <ac:spMk id="42" creationId="{73ED6512-6858-4552-B699-9A97FE9A4EA2}"/>
          </ac:spMkLst>
        </pc:spChg>
        <pc:spChg chg="add del">
          <ac:chgData name="Rohit Vinodrao Tembhare" userId="S::rohit.tembhare@iitb.ac.in::1c24c33b-540e-4c01-b52c-19a7dd4ae6a4" providerId="AD" clId="Web-{96B04A4B-4F3E-5574-CD8F-48E9D23DFBE9}" dt="2021-08-08T10:54:33.813" v="242"/>
          <ac:spMkLst>
            <pc:docMk/>
            <pc:sldMk cId="1444422853" sldId="270"/>
            <ac:spMk id="43" creationId="{C062E60F-5CD4-4268-8359-8076634680E5}"/>
          </ac:spMkLst>
        </pc:spChg>
        <pc:spChg chg="add del">
          <ac:chgData name="Rohit Vinodrao Tembhare" userId="S::rohit.tembhare@iitb.ac.in::1c24c33b-540e-4c01-b52c-19a7dd4ae6a4" providerId="AD" clId="Web-{96B04A4B-4F3E-5574-CD8F-48E9D23DFBE9}" dt="2021-08-08T10:40:33.170" v="233"/>
          <ac:spMkLst>
            <pc:docMk/>
            <pc:sldMk cId="1444422853" sldId="270"/>
            <ac:spMk id="44" creationId="{2568BC19-F052-4108-93E1-6A3D1DEC072F}"/>
          </ac:spMkLst>
        </pc:spChg>
        <pc:spChg chg="add del">
          <ac:chgData name="Rohit Vinodrao Tembhare" userId="S::rohit.tembhare@iitb.ac.in::1c24c33b-540e-4c01-b52c-19a7dd4ae6a4" providerId="AD" clId="Web-{96B04A4B-4F3E-5574-CD8F-48E9D23DFBE9}" dt="2021-08-08T10:54:33.813" v="242"/>
          <ac:spMkLst>
            <pc:docMk/>
            <pc:sldMk cId="1444422853" sldId="270"/>
            <ac:spMk id="45" creationId="{BB341EC3-1810-4D33-BA3F-E2D0AA0ECFB6}"/>
          </ac:spMkLst>
        </pc:spChg>
        <pc:spChg chg="add del">
          <ac:chgData name="Rohit Vinodrao Tembhare" userId="S::rohit.tembhare@iitb.ac.in::1c24c33b-540e-4c01-b52c-19a7dd4ae6a4" providerId="AD" clId="Web-{96B04A4B-4F3E-5574-CD8F-48E9D23DFBE9}" dt="2021-08-08T10:40:33.170" v="233"/>
          <ac:spMkLst>
            <pc:docMk/>
            <pc:sldMk cId="1444422853" sldId="270"/>
            <ac:spMk id="46" creationId="{D5FD337D-4D6B-4C8B-B6F5-121097E09881}"/>
          </ac:spMkLst>
        </pc:spChg>
        <pc:spChg chg="add del">
          <ac:chgData name="Rohit Vinodrao Tembhare" userId="S::rohit.tembhare@iitb.ac.in::1c24c33b-540e-4c01-b52c-19a7dd4ae6a4" providerId="AD" clId="Web-{96B04A4B-4F3E-5574-CD8F-48E9D23DFBE9}" dt="2021-08-08T10:54:33.813" v="242"/>
          <ac:spMkLst>
            <pc:docMk/>
            <pc:sldMk cId="1444422853" sldId="270"/>
            <ac:spMk id="47" creationId="{10127CDE-2B99-47A8-BB3C-7D17519105E0}"/>
          </ac:spMkLst>
        </pc:spChg>
        <pc:spChg chg="add del">
          <ac:chgData name="Rohit Vinodrao Tembhare" userId="S::rohit.tembhare@iitb.ac.in::1c24c33b-540e-4c01-b52c-19a7dd4ae6a4" providerId="AD" clId="Web-{96B04A4B-4F3E-5574-CD8F-48E9D23DFBE9}" dt="2021-08-08T10:54:33.813" v="242"/>
          <ac:spMkLst>
            <pc:docMk/>
            <pc:sldMk cId="1444422853" sldId="270"/>
            <ac:spMk id="52" creationId="{614141FC-8189-47F8-821A-FC9A4E91E039}"/>
          </ac:spMkLst>
        </pc:spChg>
        <pc:spChg chg="add del">
          <ac:chgData name="Rohit Vinodrao Tembhare" userId="S::rohit.tembhare@iitb.ac.in::1c24c33b-540e-4c01-b52c-19a7dd4ae6a4" providerId="AD" clId="Web-{96B04A4B-4F3E-5574-CD8F-48E9D23DFBE9}" dt="2021-08-08T10:54:33.813" v="242"/>
          <ac:spMkLst>
            <pc:docMk/>
            <pc:sldMk cId="1444422853" sldId="270"/>
            <ac:spMk id="54" creationId="{C062E60F-5CD4-4268-8359-8076634680E5}"/>
          </ac:spMkLst>
        </pc:spChg>
        <pc:spChg chg="add del">
          <ac:chgData name="Rohit Vinodrao Tembhare" userId="S::rohit.tembhare@iitb.ac.in::1c24c33b-540e-4c01-b52c-19a7dd4ae6a4" providerId="AD" clId="Web-{96B04A4B-4F3E-5574-CD8F-48E9D23DFBE9}" dt="2021-08-08T10:54:33.813" v="242"/>
          <ac:spMkLst>
            <pc:docMk/>
            <pc:sldMk cId="1444422853" sldId="270"/>
            <ac:spMk id="56" creationId="{BB341EC3-1810-4D33-BA3F-E2D0AA0ECFB6}"/>
          </ac:spMkLst>
        </pc:spChg>
        <pc:spChg chg="add del">
          <ac:chgData name="Rohit Vinodrao Tembhare" userId="S::rohit.tembhare@iitb.ac.in::1c24c33b-540e-4c01-b52c-19a7dd4ae6a4" providerId="AD" clId="Web-{96B04A4B-4F3E-5574-CD8F-48E9D23DFBE9}" dt="2021-08-08T10:54:33.813" v="242"/>
          <ac:spMkLst>
            <pc:docMk/>
            <pc:sldMk cId="1444422853" sldId="270"/>
            <ac:spMk id="58" creationId="{10127CDE-2B99-47A8-BB3C-7D17519105E0}"/>
          </ac:spMkLst>
        </pc:spChg>
        <pc:picChg chg="mod ord">
          <ac:chgData name="Rohit Vinodrao Tembhare" userId="S::rohit.tembhare@iitb.ac.in::1c24c33b-540e-4c01-b52c-19a7dd4ae6a4" providerId="AD" clId="Web-{96B04A4B-4F3E-5574-CD8F-48E9D23DFBE9}" dt="2021-08-08T10:54:41.642" v="243" actId="1076"/>
          <ac:picMkLst>
            <pc:docMk/>
            <pc:sldMk cId="1444422853" sldId="270"/>
            <ac:picMk id="4" creationId="{64D8288D-6983-464E-B207-2E4FB18D21A0}"/>
          </ac:picMkLst>
        </pc:picChg>
        <pc:picChg chg="mod ord">
          <ac:chgData name="Rohit Vinodrao Tembhare" userId="S::rohit.tembhare@iitb.ac.in::1c24c33b-540e-4c01-b52c-19a7dd4ae6a4" providerId="AD" clId="Web-{96B04A4B-4F3E-5574-CD8F-48E9D23DFBE9}" dt="2021-08-08T10:54:33.813" v="242"/>
          <ac:picMkLst>
            <pc:docMk/>
            <pc:sldMk cId="1444422853" sldId="270"/>
            <ac:picMk id="5" creationId="{4630A332-3A6E-4C3B-9D3D-6BC3AE0666D0}"/>
          </ac:picMkLst>
        </pc:picChg>
        <pc:picChg chg="mod">
          <ac:chgData name="Rohit Vinodrao Tembhare" userId="S::rohit.tembhare@iitb.ac.in::1c24c33b-540e-4c01-b52c-19a7dd4ae6a4" providerId="AD" clId="Web-{96B04A4B-4F3E-5574-CD8F-48E9D23DFBE9}" dt="2021-08-08T10:54:33.813" v="242"/>
          <ac:picMkLst>
            <pc:docMk/>
            <pc:sldMk cId="1444422853" sldId="270"/>
            <ac:picMk id="30" creationId="{554F58DC-DADD-48FC-8379-ED38FA04DE65}"/>
          </ac:picMkLst>
        </pc:picChg>
      </pc:sldChg>
      <pc:sldChg chg="addSp delSp modSp">
        <pc:chgData name="Rohit Vinodrao Tembhare" userId="S::rohit.tembhare@iitb.ac.in::1c24c33b-540e-4c01-b52c-19a7dd4ae6a4" providerId="AD" clId="Web-{96B04A4B-4F3E-5574-CD8F-48E9D23DFBE9}" dt="2021-08-08T11:01:01.679" v="244" actId="14100"/>
        <pc:sldMkLst>
          <pc:docMk/>
          <pc:sldMk cId="2238095533" sldId="273"/>
        </pc:sldMkLst>
        <pc:spChg chg="mod">
          <ac:chgData name="Rohit Vinodrao Tembhare" userId="S::rohit.tembhare@iitb.ac.in::1c24c33b-540e-4c01-b52c-19a7dd4ae6a4" providerId="AD" clId="Web-{96B04A4B-4F3E-5574-CD8F-48E9D23DFBE9}" dt="2021-08-08T10:15:08.957" v="220"/>
          <ac:spMkLst>
            <pc:docMk/>
            <pc:sldMk cId="2238095533" sldId="273"/>
            <ac:spMk id="2" creationId="{6337E9C7-394F-4217-A3E7-9C8E54CF26D1}"/>
          </ac:spMkLst>
        </pc:spChg>
        <pc:spChg chg="add del">
          <ac:chgData name="Rohit Vinodrao Tembhare" userId="S::rohit.tembhare@iitb.ac.in::1c24c33b-540e-4c01-b52c-19a7dd4ae6a4" providerId="AD" clId="Web-{96B04A4B-4F3E-5574-CD8F-48E9D23DFBE9}" dt="2021-08-08T10:15:08.957" v="220"/>
          <ac:spMkLst>
            <pc:docMk/>
            <pc:sldMk cId="2238095533" sldId="273"/>
            <ac:spMk id="9" creationId="{BACC6370-2D7E-4714-9D71-7542949D7D5D}"/>
          </ac:spMkLst>
        </pc:spChg>
        <pc:spChg chg="add del">
          <ac:chgData name="Rohit Vinodrao Tembhare" userId="S::rohit.tembhare@iitb.ac.in::1c24c33b-540e-4c01-b52c-19a7dd4ae6a4" providerId="AD" clId="Web-{96B04A4B-4F3E-5574-CD8F-48E9D23DFBE9}" dt="2021-08-08T10:15:08.957" v="220"/>
          <ac:spMkLst>
            <pc:docMk/>
            <pc:sldMk cId="2238095533" sldId="273"/>
            <ac:spMk id="11" creationId="{F68B3F68-107C-434F-AA38-110D5EA91B85}"/>
          </ac:spMkLst>
        </pc:spChg>
        <pc:spChg chg="add del">
          <ac:chgData name="Rohit Vinodrao Tembhare" userId="S::rohit.tembhare@iitb.ac.in::1c24c33b-540e-4c01-b52c-19a7dd4ae6a4" providerId="AD" clId="Web-{96B04A4B-4F3E-5574-CD8F-48E9D23DFBE9}" dt="2021-08-08T10:15:08.957" v="220"/>
          <ac:spMkLst>
            <pc:docMk/>
            <pc:sldMk cId="2238095533" sldId="273"/>
            <ac:spMk id="13" creationId="{AAD0DBB9-1A4B-4391-81D4-CB19F9AB918A}"/>
          </ac:spMkLst>
        </pc:spChg>
        <pc:spChg chg="add del">
          <ac:chgData name="Rohit Vinodrao Tembhare" userId="S::rohit.tembhare@iitb.ac.in::1c24c33b-540e-4c01-b52c-19a7dd4ae6a4" providerId="AD" clId="Web-{96B04A4B-4F3E-5574-CD8F-48E9D23DFBE9}" dt="2021-08-08T10:15:08.957" v="220"/>
          <ac:spMkLst>
            <pc:docMk/>
            <pc:sldMk cId="2238095533" sldId="273"/>
            <ac:spMk id="15" creationId="{063BBA22-50EA-4C4D-BE05-F1CE4E63AA56}"/>
          </ac:spMkLst>
        </pc:spChg>
        <pc:spChg chg="add mod ord">
          <ac:chgData name="Rohit Vinodrao Tembhare" userId="S::rohit.tembhare@iitb.ac.in::1c24c33b-540e-4c01-b52c-19a7dd4ae6a4" providerId="AD" clId="Web-{96B04A4B-4F3E-5574-CD8F-48E9D23DFBE9}" dt="2021-08-08T10:15:08.957" v="220"/>
          <ac:spMkLst>
            <pc:docMk/>
            <pc:sldMk cId="2238095533" sldId="273"/>
            <ac:spMk id="18" creationId="{18FEA2DB-BB3D-4752-8EB5-D17AF2C67DA6}"/>
          </ac:spMkLst>
        </pc:spChg>
        <pc:spChg chg="add del mod">
          <ac:chgData name="Rohit Vinodrao Tembhare" userId="S::rohit.tembhare@iitb.ac.in::1c24c33b-540e-4c01-b52c-19a7dd4ae6a4" providerId="AD" clId="Web-{96B04A4B-4F3E-5574-CD8F-48E9D23DFBE9}" dt="2021-08-08T10:15:08.957" v="220"/>
          <ac:spMkLst>
            <pc:docMk/>
            <pc:sldMk cId="2238095533" sldId="273"/>
            <ac:spMk id="35" creationId="{765AD088-60F2-4330-87E4-73FEBF8778FC}"/>
          </ac:spMkLst>
        </pc:spChg>
        <pc:spChg chg="add del">
          <ac:chgData name="Rohit Vinodrao Tembhare" userId="S::rohit.tembhare@iitb.ac.in::1c24c33b-540e-4c01-b52c-19a7dd4ae6a4" providerId="AD" clId="Web-{96B04A4B-4F3E-5574-CD8F-48E9D23DFBE9}" dt="2021-08-08T10:15:08.957" v="220"/>
          <ac:spMkLst>
            <pc:docMk/>
            <pc:sldMk cId="2238095533" sldId="273"/>
            <ac:spMk id="37" creationId="{F0DCC097-1DB8-4B6D-85D0-6FBA0E1CA4BA}"/>
          </ac:spMkLst>
        </pc:spChg>
        <pc:spChg chg="add del">
          <ac:chgData name="Rohit Vinodrao Tembhare" userId="S::rohit.tembhare@iitb.ac.in::1c24c33b-540e-4c01-b52c-19a7dd4ae6a4" providerId="AD" clId="Web-{96B04A4B-4F3E-5574-CD8F-48E9D23DFBE9}" dt="2021-08-08T10:11:27.772" v="181"/>
          <ac:spMkLst>
            <pc:docMk/>
            <pc:sldMk cId="2238095533" sldId="273"/>
            <ac:spMk id="40" creationId="{A4AC5506-6312-4701-8D3C-40187889A947}"/>
          </ac:spMkLst>
        </pc:spChg>
        <pc:spChg chg="add del">
          <ac:chgData name="Rohit Vinodrao Tembhare" userId="S::rohit.tembhare@iitb.ac.in::1c24c33b-540e-4c01-b52c-19a7dd4ae6a4" providerId="AD" clId="Web-{96B04A4B-4F3E-5574-CD8F-48E9D23DFBE9}" dt="2021-08-08T10:15:08.957" v="220"/>
          <ac:spMkLst>
            <pc:docMk/>
            <pc:sldMk cId="2238095533" sldId="273"/>
            <ac:spMk id="42" creationId="{E0B58608-23C8-4441-994D-C6823EEE1DB7}"/>
          </ac:spMkLst>
        </pc:spChg>
        <pc:graphicFrameChg chg="del modGraphic">
          <ac:chgData name="Rohit Vinodrao Tembhare" userId="S::rohit.tembhare@iitb.ac.in::1c24c33b-540e-4c01-b52c-19a7dd4ae6a4" providerId="AD" clId="Web-{96B04A4B-4F3E-5574-CD8F-48E9D23DFBE9}" dt="2021-08-08T10:10:21.987" v="177"/>
          <ac:graphicFrameMkLst>
            <pc:docMk/>
            <pc:sldMk cId="2238095533" sldId="273"/>
            <ac:graphicFrameMk id="5" creationId="{4D4814F0-8DA5-4823-8326-268F6C1BCABA}"/>
          </ac:graphicFrameMkLst>
        </pc:graphicFrameChg>
        <pc:graphicFrameChg chg="add mod ord modGraphic">
          <ac:chgData name="Rohit Vinodrao Tembhare" userId="S::rohit.tembhare@iitb.ac.in::1c24c33b-540e-4c01-b52c-19a7dd4ae6a4" providerId="AD" clId="Web-{96B04A4B-4F3E-5574-CD8F-48E9D23DFBE9}" dt="2021-08-08T10:15:08.957" v="220"/>
          <ac:graphicFrameMkLst>
            <pc:docMk/>
            <pc:sldMk cId="2238095533" sldId="273"/>
            <ac:graphicFrameMk id="17" creationId="{9F15A966-8DB8-4FD9-8324-2157E761002F}"/>
          </ac:graphicFrameMkLst>
        </pc:graphicFrameChg>
        <pc:picChg chg="add mod">
          <ac:chgData name="Rohit Vinodrao Tembhare" userId="S::rohit.tembhare@iitb.ac.in::1c24c33b-540e-4c01-b52c-19a7dd4ae6a4" providerId="AD" clId="Web-{96B04A4B-4F3E-5574-CD8F-48E9D23DFBE9}" dt="2021-08-08T11:01:01.679" v="244" actId="14100"/>
          <ac:picMkLst>
            <pc:docMk/>
            <pc:sldMk cId="2238095533" sldId="273"/>
            <ac:picMk id="36" creationId="{08FDAD1A-AA43-478D-95F2-6C7429C9B519}"/>
          </ac:picMkLst>
        </pc:picChg>
      </pc:sldChg>
      <pc:sldChg chg="delSp">
        <pc:chgData name="Rohit Vinodrao Tembhare" userId="S::rohit.tembhare@iitb.ac.in::1c24c33b-540e-4c01-b52c-19a7dd4ae6a4" providerId="AD" clId="Web-{96B04A4B-4F3E-5574-CD8F-48E9D23DFBE9}" dt="2021-08-08T10:29:00.427" v="225"/>
        <pc:sldMkLst>
          <pc:docMk/>
          <pc:sldMk cId="2294104130" sldId="274"/>
        </pc:sldMkLst>
        <pc:spChg chg="del">
          <ac:chgData name="Rohit Vinodrao Tembhare" userId="S::rohit.tembhare@iitb.ac.in::1c24c33b-540e-4c01-b52c-19a7dd4ae6a4" providerId="AD" clId="Web-{96B04A4B-4F3E-5574-CD8F-48E9D23DFBE9}" dt="2021-08-08T10:28:56.786" v="224"/>
          <ac:spMkLst>
            <pc:docMk/>
            <pc:sldMk cId="2294104130" sldId="274"/>
            <ac:spMk id="2" creationId="{BF39F2BD-AA6B-4D0A-B9FD-9846E7E38A31}"/>
          </ac:spMkLst>
        </pc:spChg>
        <pc:spChg chg="del">
          <ac:chgData name="Rohit Vinodrao Tembhare" userId="S::rohit.tembhare@iitb.ac.in::1c24c33b-540e-4c01-b52c-19a7dd4ae6a4" providerId="AD" clId="Web-{96B04A4B-4F3E-5574-CD8F-48E9D23DFBE9}" dt="2021-08-08T10:29:00.427" v="225"/>
          <ac:spMkLst>
            <pc:docMk/>
            <pc:sldMk cId="2294104130" sldId="274"/>
            <ac:spMk id="3" creationId="{73FB399F-50DA-4140-8993-316276375868}"/>
          </ac:spMkLst>
        </pc:spChg>
      </pc:sldChg>
    </pc:docChg>
  </pc:docChgLst>
  <pc:docChgLst>
    <pc:chgData name="Amal S Sebastian" userId="S::170010054@iitb.ac.in::324fd818-ae03-4f5e-8f35-ae892319c469" providerId="AD" clId="Web-{EC58EE99-C74A-C9B5-FB41-12235574B012}"/>
    <pc:docChg chg="modSld">
      <pc:chgData name="Amal S Sebastian" userId="S::170010054@iitb.ac.in::324fd818-ae03-4f5e-8f35-ae892319c469" providerId="AD" clId="Web-{EC58EE99-C74A-C9B5-FB41-12235574B012}" dt="2021-08-12T13:48:20.280" v="6" actId="1076"/>
      <pc:docMkLst>
        <pc:docMk/>
      </pc:docMkLst>
      <pc:sldChg chg="addSp modSp">
        <pc:chgData name="Amal S Sebastian" userId="S::170010054@iitb.ac.in::324fd818-ae03-4f5e-8f35-ae892319c469" providerId="AD" clId="Web-{EC58EE99-C74A-C9B5-FB41-12235574B012}" dt="2021-08-12T13:48:20.280" v="6" actId="1076"/>
        <pc:sldMkLst>
          <pc:docMk/>
          <pc:sldMk cId="2440886988" sldId="267"/>
        </pc:sldMkLst>
        <pc:picChg chg="add mod">
          <ac:chgData name="Amal S Sebastian" userId="S::170010054@iitb.ac.in::324fd818-ae03-4f5e-8f35-ae892319c469" providerId="AD" clId="Web-{EC58EE99-C74A-C9B5-FB41-12235574B012}" dt="2021-08-12T13:48:20.280" v="6" actId="1076"/>
          <ac:picMkLst>
            <pc:docMk/>
            <pc:sldMk cId="2440886988" sldId="267"/>
            <ac:picMk id="7" creationId="{116E7F0F-FF55-48A9-9518-65E4D9E48272}"/>
          </ac:picMkLst>
        </pc:picChg>
      </pc:sldChg>
    </pc:docChg>
  </pc:docChgLst>
  <pc:docChgLst>
    <pc:chgData name="M Vishnu Sankar" userId="S::vishnu6@iitb.ac.in::3d8c5614-1d11-4a54-a0cc-d84f511fc444" providerId="AD" clId="Web-{9740825F-E376-EF77-6884-610EE65D7860}"/>
    <pc:docChg chg="modSld">
      <pc:chgData name="M Vishnu Sankar" userId="S::vishnu6@iitb.ac.in::3d8c5614-1d11-4a54-a0cc-d84f511fc444" providerId="AD" clId="Web-{9740825F-E376-EF77-6884-610EE65D7860}" dt="2021-08-12T14:07:47.261" v="11"/>
      <pc:docMkLst>
        <pc:docMk/>
      </pc:docMkLst>
      <pc:sldChg chg="addSp delSp modSp modNotes">
        <pc:chgData name="M Vishnu Sankar" userId="S::vishnu6@iitb.ac.in::3d8c5614-1d11-4a54-a0cc-d84f511fc444" providerId="AD" clId="Web-{9740825F-E376-EF77-6884-610EE65D7860}" dt="2021-08-12T13:49:35.875" v="7"/>
        <pc:sldMkLst>
          <pc:docMk/>
          <pc:sldMk cId="2440886988" sldId="267"/>
        </pc:sldMkLst>
        <pc:picChg chg="add mod">
          <ac:chgData name="M Vishnu Sankar" userId="S::vishnu6@iitb.ac.in::3d8c5614-1d11-4a54-a0cc-d84f511fc444" providerId="AD" clId="Web-{9740825F-E376-EF77-6884-610EE65D7860}" dt="2021-08-12T13:47:12.852" v="3" actId="14100"/>
          <ac:picMkLst>
            <pc:docMk/>
            <pc:sldMk cId="2440886988" sldId="267"/>
            <ac:picMk id="6" creationId="{69FCEC2D-1379-4A84-B8F1-87FE5EBBA3A3}"/>
          </ac:picMkLst>
        </pc:picChg>
        <pc:picChg chg="del">
          <ac:chgData name="M Vishnu Sankar" userId="S::vishnu6@iitb.ac.in::3d8c5614-1d11-4a54-a0cc-d84f511fc444" providerId="AD" clId="Web-{9740825F-E376-EF77-6884-610EE65D7860}" dt="2021-08-12T13:46:57.945" v="0"/>
          <ac:picMkLst>
            <pc:docMk/>
            <pc:sldMk cId="2440886988" sldId="267"/>
            <ac:picMk id="8" creationId="{B119FDC4-23D8-4C78-8B36-0136B659BE3D}"/>
          </ac:picMkLst>
        </pc:picChg>
        <pc:picChg chg="del">
          <ac:chgData name="M Vishnu Sankar" userId="S::vishnu6@iitb.ac.in::3d8c5614-1d11-4a54-a0cc-d84f511fc444" providerId="AD" clId="Web-{9740825F-E376-EF77-6884-610EE65D7860}" dt="2021-08-12T13:48:03.402" v="4"/>
          <ac:picMkLst>
            <pc:docMk/>
            <pc:sldMk cId="2440886988" sldId="267"/>
            <ac:picMk id="9" creationId="{3A64FF4E-FFA2-4169-8390-08B1CC46B50E}"/>
          </ac:picMkLst>
        </pc:picChg>
      </pc:sldChg>
      <pc:sldChg chg="modNotes">
        <pc:chgData name="M Vishnu Sankar" userId="S::vishnu6@iitb.ac.in::3d8c5614-1d11-4a54-a0cc-d84f511fc444" providerId="AD" clId="Web-{9740825F-E376-EF77-6884-610EE65D7860}" dt="2021-08-12T14:07:47.261" v="11"/>
        <pc:sldMkLst>
          <pc:docMk/>
          <pc:sldMk cId="2063400935" sldId="269"/>
        </pc:sldMkLst>
      </pc:sldChg>
    </pc:docChg>
  </pc:docChgLst>
  <pc:docChgLst>
    <pc:chgData name="Goparaju Khushal" userId="S::180010023@iitb.ac.in::dd07b14f-c669-4e14-af47-cd20a01d433f" providerId="AD" clId="Web-{B18491B2-C02E-AB68-3EDD-3DE58C4118B0}"/>
    <pc:docChg chg="mod addSld delSld modSld modMainMaster">
      <pc:chgData name="Goparaju Khushal" userId="S::180010023@iitb.ac.in::dd07b14f-c669-4e14-af47-cd20a01d433f" providerId="AD" clId="Web-{B18491B2-C02E-AB68-3EDD-3DE58C4118B0}" dt="2021-08-08T10:47:47.978" v="89"/>
      <pc:docMkLst>
        <pc:docMk/>
      </pc:docMkLst>
      <pc:sldChg chg="addSp delSp modSp">
        <pc:chgData name="Goparaju Khushal" userId="S::180010023@iitb.ac.in::dd07b14f-c669-4e14-af47-cd20a01d433f" providerId="AD" clId="Web-{B18491B2-C02E-AB68-3EDD-3DE58C4118B0}" dt="2021-08-08T10:46:36.289" v="77"/>
        <pc:sldMkLst>
          <pc:docMk/>
          <pc:sldMk cId="973284163" sldId="256"/>
        </pc:sldMkLst>
        <pc:spChg chg="mod">
          <ac:chgData name="Goparaju Khushal" userId="S::180010023@iitb.ac.in::dd07b14f-c669-4e14-af47-cd20a01d433f" providerId="AD" clId="Web-{B18491B2-C02E-AB68-3EDD-3DE58C4118B0}" dt="2021-08-08T10:27:13.404" v="70" actId="14100"/>
          <ac:spMkLst>
            <pc:docMk/>
            <pc:sldMk cId="973284163" sldId="256"/>
            <ac:spMk id="2" creationId="{72E2836B-34CE-452E-9937-E8612289E94D}"/>
          </ac:spMkLst>
        </pc:spChg>
        <pc:spChg chg="mod">
          <ac:chgData name="Goparaju Khushal" userId="S::180010023@iitb.ac.in::dd07b14f-c669-4e14-af47-cd20a01d433f" providerId="AD" clId="Web-{B18491B2-C02E-AB68-3EDD-3DE58C4118B0}" dt="2021-08-08T10:27:06.076" v="69" actId="14100"/>
          <ac:spMkLst>
            <pc:docMk/>
            <pc:sldMk cId="973284163" sldId="256"/>
            <ac:spMk id="3" creationId="{18646CD2-D1CA-4049-9351-FE20C7512CD6}"/>
          </ac:spMkLst>
        </pc:spChg>
        <pc:spChg chg="add del mod">
          <ac:chgData name="Goparaju Khushal" userId="S::180010023@iitb.ac.in::dd07b14f-c669-4e14-af47-cd20a01d433f" providerId="AD" clId="Web-{B18491B2-C02E-AB68-3EDD-3DE58C4118B0}" dt="2021-08-08T10:46:36.289" v="77"/>
          <ac:spMkLst>
            <pc:docMk/>
            <pc:sldMk cId="973284163" sldId="256"/>
            <ac:spMk id="4" creationId="{345CC950-A071-44F4-9308-AD4796924626}"/>
          </ac:spMkLst>
        </pc:spChg>
      </pc:sldChg>
      <pc:sldChg chg="addSp modSp">
        <pc:chgData name="Goparaju Khushal" userId="S::180010023@iitb.ac.in::dd07b14f-c669-4e14-af47-cd20a01d433f" providerId="AD" clId="Web-{B18491B2-C02E-AB68-3EDD-3DE58C4118B0}" dt="2021-08-08T10:46:45.429" v="80"/>
        <pc:sldMkLst>
          <pc:docMk/>
          <pc:sldMk cId="939636778" sldId="259"/>
        </pc:sldMkLst>
        <pc:spChg chg="add mod">
          <ac:chgData name="Goparaju Khushal" userId="S::180010023@iitb.ac.in::dd07b14f-c669-4e14-af47-cd20a01d433f" providerId="AD" clId="Web-{B18491B2-C02E-AB68-3EDD-3DE58C4118B0}" dt="2021-08-08T10:46:45.429" v="80"/>
          <ac:spMkLst>
            <pc:docMk/>
            <pc:sldMk cId="939636778" sldId="259"/>
            <ac:spMk id="29" creationId="{71E3E317-F008-49F3-A7AC-969C5F3627B9}"/>
          </ac:spMkLst>
        </pc:spChg>
      </pc:sldChg>
      <pc:sldChg chg="addSp delSp modSp">
        <pc:chgData name="Goparaju Khushal" userId="S::180010023@iitb.ac.in::dd07b14f-c669-4e14-af47-cd20a01d433f" providerId="AD" clId="Web-{B18491B2-C02E-AB68-3EDD-3DE58C4118B0}" dt="2021-08-08T10:25:42.059" v="61"/>
        <pc:sldMkLst>
          <pc:docMk/>
          <pc:sldMk cId="273491933" sldId="260"/>
        </pc:sldMkLst>
        <pc:spChg chg="add del">
          <ac:chgData name="Goparaju Khushal" userId="S::180010023@iitb.ac.in::dd07b14f-c669-4e14-af47-cd20a01d433f" providerId="AD" clId="Web-{B18491B2-C02E-AB68-3EDD-3DE58C4118B0}" dt="2021-08-08T10:25:42.059" v="61"/>
          <ac:spMkLst>
            <pc:docMk/>
            <pc:sldMk cId="273491933" sldId="260"/>
            <ac:spMk id="9" creationId="{42A4FC2C-047E-45A5-965D-8E1E3BF09BC6}"/>
          </ac:spMkLst>
        </pc:spChg>
        <pc:spChg chg="add del">
          <ac:chgData name="Goparaju Khushal" userId="S::180010023@iitb.ac.in::dd07b14f-c669-4e14-af47-cd20a01d433f" providerId="AD" clId="Web-{B18491B2-C02E-AB68-3EDD-3DE58C4118B0}" dt="2021-08-08T10:25:42.059" v="60"/>
          <ac:spMkLst>
            <pc:docMk/>
            <pc:sldMk cId="273491933" sldId="260"/>
            <ac:spMk id="13" creationId="{3E174EFF-93A1-43AE-B123-C55E1525311E}"/>
          </ac:spMkLst>
        </pc:spChg>
        <pc:spChg chg="add">
          <ac:chgData name="Goparaju Khushal" userId="S::180010023@iitb.ac.in::dd07b14f-c669-4e14-af47-cd20a01d433f" providerId="AD" clId="Web-{B18491B2-C02E-AB68-3EDD-3DE58C4118B0}" dt="2021-08-08T10:25:42.059" v="61"/>
          <ac:spMkLst>
            <pc:docMk/>
            <pc:sldMk cId="273491933" sldId="260"/>
            <ac:spMk id="14" creationId="{42A4FC2C-047E-45A5-965D-8E1E3BF09BC6}"/>
          </ac:spMkLst>
        </pc:spChg>
        <pc:spChg chg="add del">
          <ac:chgData name="Goparaju Khushal" userId="S::180010023@iitb.ac.in::dd07b14f-c669-4e14-af47-cd20a01d433f" providerId="AD" clId="Web-{B18491B2-C02E-AB68-3EDD-3DE58C4118B0}" dt="2021-08-08T10:25:42.059" v="60"/>
          <ac:spMkLst>
            <pc:docMk/>
            <pc:sldMk cId="273491933" sldId="260"/>
            <ac:spMk id="16" creationId="{B95B9BA8-1D69-4796-85F5-B6D0BD52354B}"/>
          </ac:spMkLst>
        </pc:spChg>
        <pc:graphicFrameChg chg="mod">
          <ac:chgData name="Goparaju Khushal" userId="S::180010023@iitb.ac.in::dd07b14f-c669-4e14-af47-cd20a01d433f" providerId="AD" clId="Web-{B18491B2-C02E-AB68-3EDD-3DE58C4118B0}" dt="2021-08-08T10:22:32.039" v="54" actId="1076"/>
          <ac:graphicFrameMkLst>
            <pc:docMk/>
            <pc:sldMk cId="273491933" sldId="260"/>
            <ac:graphicFrameMk id="7" creationId="{F6AA4E04-1B6D-4EA2-8058-8F3D99A03A13}"/>
          </ac:graphicFrameMkLst>
        </pc:graphicFrameChg>
        <pc:picChg chg="mod">
          <ac:chgData name="Goparaju Khushal" userId="S::180010023@iitb.ac.in::dd07b14f-c669-4e14-af47-cd20a01d433f" providerId="AD" clId="Web-{B18491B2-C02E-AB68-3EDD-3DE58C4118B0}" dt="2021-08-08T10:25:42.059" v="60"/>
          <ac:picMkLst>
            <pc:docMk/>
            <pc:sldMk cId="273491933" sldId="260"/>
            <ac:picMk id="4" creationId="{0F21D649-DA0B-4EA8-AF23-FA2619189F0C}"/>
          </ac:picMkLst>
        </pc:picChg>
      </pc:sldChg>
      <pc:sldChg chg="addSp delSp modSp">
        <pc:chgData name="Goparaju Khushal" userId="S::180010023@iitb.ac.in::dd07b14f-c669-4e14-af47-cd20a01d433f" providerId="AD" clId="Web-{B18491B2-C02E-AB68-3EDD-3DE58C4118B0}" dt="2021-08-08T10:47:47.978" v="89"/>
        <pc:sldMkLst>
          <pc:docMk/>
          <pc:sldMk cId="3349681316" sldId="264"/>
        </pc:sldMkLst>
        <pc:spChg chg="add del mod">
          <ac:chgData name="Goparaju Khushal" userId="S::180010023@iitb.ac.in::dd07b14f-c669-4e14-af47-cd20a01d433f" providerId="AD" clId="Web-{B18491B2-C02E-AB68-3EDD-3DE58C4118B0}" dt="2021-08-08T10:47:47.978" v="89"/>
          <ac:spMkLst>
            <pc:docMk/>
            <pc:sldMk cId="3349681316" sldId="264"/>
            <ac:spMk id="3" creationId="{D84B14C8-ABC0-49EB-96AD-39B4D7BA5F8B}"/>
          </ac:spMkLst>
        </pc:spChg>
      </pc:sldChg>
      <pc:sldChg chg="addSp modSp">
        <pc:chgData name="Goparaju Khushal" userId="S::180010023@iitb.ac.in::dd07b14f-c669-4e14-af47-cd20a01d433f" providerId="AD" clId="Web-{B18491B2-C02E-AB68-3EDD-3DE58C4118B0}" dt="2021-08-08T10:46:45.429" v="80"/>
        <pc:sldMkLst>
          <pc:docMk/>
          <pc:sldMk cId="2210540786" sldId="265"/>
        </pc:sldMkLst>
        <pc:spChg chg="add mod">
          <ac:chgData name="Goparaju Khushal" userId="S::180010023@iitb.ac.in::dd07b14f-c669-4e14-af47-cd20a01d433f" providerId="AD" clId="Web-{B18491B2-C02E-AB68-3EDD-3DE58C4118B0}" dt="2021-08-08T10:46:45.429" v="80"/>
          <ac:spMkLst>
            <pc:docMk/>
            <pc:sldMk cId="2210540786" sldId="265"/>
            <ac:spMk id="3" creationId="{1FA6D7F1-178A-4E4F-A7D2-BC857A8E97C4}"/>
          </ac:spMkLst>
        </pc:spChg>
      </pc:sldChg>
      <pc:sldChg chg="addSp modSp">
        <pc:chgData name="Goparaju Khushal" userId="S::180010023@iitb.ac.in::dd07b14f-c669-4e14-af47-cd20a01d433f" providerId="AD" clId="Web-{B18491B2-C02E-AB68-3EDD-3DE58C4118B0}" dt="2021-08-08T10:46:45.429" v="80"/>
        <pc:sldMkLst>
          <pc:docMk/>
          <pc:sldMk cId="2440886988" sldId="267"/>
        </pc:sldMkLst>
        <pc:spChg chg="add mod">
          <ac:chgData name="Goparaju Khushal" userId="S::180010023@iitb.ac.in::dd07b14f-c669-4e14-af47-cd20a01d433f" providerId="AD" clId="Web-{B18491B2-C02E-AB68-3EDD-3DE58C4118B0}" dt="2021-08-08T10:46:45.429" v="80"/>
          <ac:spMkLst>
            <pc:docMk/>
            <pc:sldMk cId="2440886988" sldId="267"/>
            <ac:spMk id="3" creationId="{24BEF370-92FC-460A-86D2-5443DD8D4F5C}"/>
          </ac:spMkLst>
        </pc:spChg>
        <pc:picChg chg="add mod">
          <ac:chgData name="Goparaju Khushal" userId="S::180010023@iitb.ac.in::dd07b14f-c669-4e14-af47-cd20a01d433f" providerId="AD" clId="Web-{B18491B2-C02E-AB68-3EDD-3DE58C4118B0}" dt="2021-08-08T09:16:22.783" v="22" actId="1076"/>
          <ac:picMkLst>
            <pc:docMk/>
            <pc:sldMk cId="2440886988" sldId="267"/>
            <ac:picMk id="2" creationId="{EFC907C1-B572-4F88-80C4-76D07DA4FEF4}"/>
          </ac:picMkLst>
        </pc:picChg>
      </pc:sldChg>
      <pc:sldChg chg="addSp delSp modSp">
        <pc:chgData name="Goparaju Khushal" userId="S::180010023@iitb.ac.in::dd07b14f-c669-4e14-af47-cd20a01d433f" providerId="AD" clId="Web-{B18491B2-C02E-AB68-3EDD-3DE58C4118B0}" dt="2021-08-08T10:47:04.180" v="82" actId="1076"/>
        <pc:sldMkLst>
          <pc:docMk/>
          <pc:sldMk cId="3971666115" sldId="268"/>
        </pc:sldMkLst>
        <pc:spChg chg="add mod">
          <ac:chgData name="Goparaju Khushal" userId="S::180010023@iitb.ac.in::dd07b14f-c669-4e14-af47-cd20a01d433f" providerId="AD" clId="Web-{B18491B2-C02E-AB68-3EDD-3DE58C4118B0}" dt="2021-08-08T10:17:23.657" v="47" actId="1076"/>
          <ac:spMkLst>
            <pc:docMk/>
            <pc:sldMk cId="3971666115" sldId="268"/>
            <ac:spMk id="13" creationId="{93E12F88-C18A-41F0-913E-B23384516725}"/>
          </ac:spMkLst>
        </pc:spChg>
        <pc:spChg chg="add del">
          <ac:chgData name="Goparaju Khushal" userId="S::180010023@iitb.ac.in::dd07b14f-c669-4e14-af47-cd20a01d433f" providerId="AD" clId="Web-{B18491B2-C02E-AB68-3EDD-3DE58C4118B0}" dt="2021-08-08T10:18:45.065" v="51"/>
          <ac:spMkLst>
            <pc:docMk/>
            <pc:sldMk cId="3971666115" sldId="268"/>
            <ac:spMk id="14" creationId="{96FA2C0D-939E-412E-8326-06D8E6EEB321}"/>
          </ac:spMkLst>
        </pc:spChg>
        <pc:spChg chg="add mod">
          <ac:chgData name="Goparaju Khushal" userId="S::180010023@iitb.ac.in::dd07b14f-c669-4e14-af47-cd20a01d433f" providerId="AD" clId="Web-{B18491B2-C02E-AB68-3EDD-3DE58C4118B0}" dt="2021-08-08T10:46:45.429" v="80"/>
          <ac:spMkLst>
            <pc:docMk/>
            <pc:sldMk cId="3971666115" sldId="268"/>
            <ac:spMk id="15" creationId="{7D6E6D7B-8280-4174-874A-EC825991EFC2}"/>
          </ac:spMkLst>
        </pc:spChg>
        <pc:picChg chg="add mod">
          <ac:chgData name="Goparaju Khushal" userId="S::180010023@iitb.ac.in::dd07b14f-c669-4e14-af47-cd20a01d433f" providerId="AD" clId="Web-{B18491B2-C02E-AB68-3EDD-3DE58C4118B0}" dt="2021-08-08T09:32:02.596" v="34" actId="1076"/>
          <ac:picMkLst>
            <pc:docMk/>
            <pc:sldMk cId="3971666115" sldId="268"/>
            <ac:picMk id="4" creationId="{7BBB9230-6EB1-4E50-AA4F-F663C7407374}"/>
          </ac:picMkLst>
        </pc:picChg>
        <pc:picChg chg="add mod">
          <ac:chgData name="Goparaju Khushal" userId="S::180010023@iitb.ac.in::dd07b14f-c669-4e14-af47-cd20a01d433f" providerId="AD" clId="Web-{B18491B2-C02E-AB68-3EDD-3DE58C4118B0}" dt="2021-08-08T10:08:07.224" v="43" actId="1076"/>
          <ac:picMkLst>
            <pc:docMk/>
            <pc:sldMk cId="3971666115" sldId="268"/>
            <ac:picMk id="4" creationId="{E5D6F7E3-E679-477D-ACBE-66565826B0EF}"/>
          </ac:picMkLst>
        </pc:picChg>
        <pc:picChg chg="mod">
          <ac:chgData name="Goparaju Khushal" userId="S::180010023@iitb.ac.in::dd07b14f-c669-4e14-af47-cd20a01d433f" providerId="AD" clId="Web-{B18491B2-C02E-AB68-3EDD-3DE58C4118B0}" dt="2021-08-08T10:47:04.180" v="82" actId="1076"/>
          <ac:picMkLst>
            <pc:docMk/>
            <pc:sldMk cId="3971666115" sldId="268"/>
            <ac:picMk id="7" creationId="{A02BF26C-2FA1-46AB-B93F-4487127FCEDE}"/>
          </ac:picMkLst>
        </pc:picChg>
        <pc:picChg chg="mod">
          <ac:chgData name="Goparaju Khushal" userId="S::180010023@iitb.ac.in::dd07b14f-c669-4e14-af47-cd20a01d433f" providerId="AD" clId="Web-{B18491B2-C02E-AB68-3EDD-3DE58C4118B0}" dt="2021-08-08T10:47:01.086" v="81" actId="1076"/>
          <ac:picMkLst>
            <pc:docMk/>
            <pc:sldMk cId="3971666115" sldId="268"/>
            <ac:picMk id="8" creationId="{5E264E01-1693-4D41-BDB9-DF516CA61258}"/>
          </ac:picMkLst>
        </pc:picChg>
        <pc:picChg chg="mod">
          <ac:chgData name="Goparaju Khushal" userId="S::180010023@iitb.ac.in::dd07b14f-c669-4e14-af47-cd20a01d433f" providerId="AD" clId="Web-{B18491B2-C02E-AB68-3EDD-3DE58C4118B0}" dt="2021-08-08T10:06:35.315" v="41" actId="1076"/>
          <ac:picMkLst>
            <pc:docMk/>
            <pc:sldMk cId="3971666115" sldId="268"/>
            <ac:picMk id="11" creationId="{1ABE93A0-56EC-46DB-880E-D3D013699E94}"/>
          </ac:picMkLst>
        </pc:picChg>
        <pc:cxnChg chg="add mod">
          <ac:chgData name="Goparaju Khushal" userId="S::180010023@iitb.ac.in::dd07b14f-c669-4e14-af47-cd20a01d433f" providerId="AD" clId="Web-{B18491B2-C02E-AB68-3EDD-3DE58C4118B0}" dt="2021-08-08T10:16:08.703" v="45" actId="1076"/>
          <ac:cxnSpMkLst>
            <pc:docMk/>
            <pc:sldMk cId="3971666115" sldId="268"/>
            <ac:cxnSpMk id="12" creationId="{AF0F3E66-0C72-4F13-A347-4ACF16249728}"/>
          </ac:cxnSpMkLst>
        </pc:cxnChg>
      </pc:sldChg>
      <pc:sldChg chg="addSp modSp">
        <pc:chgData name="Goparaju Khushal" userId="S::180010023@iitb.ac.in::dd07b14f-c669-4e14-af47-cd20a01d433f" providerId="AD" clId="Web-{B18491B2-C02E-AB68-3EDD-3DE58C4118B0}" dt="2021-08-08T10:46:45.429" v="80"/>
        <pc:sldMkLst>
          <pc:docMk/>
          <pc:sldMk cId="2063400935" sldId="269"/>
        </pc:sldMkLst>
        <pc:spChg chg="add mod">
          <ac:chgData name="Goparaju Khushal" userId="S::180010023@iitb.ac.in::dd07b14f-c669-4e14-af47-cd20a01d433f" providerId="AD" clId="Web-{B18491B2-C02E-AB68-3EDD-3DE58C4118B0}" dt="2021-08-08T10:46:45.429" v="80"/>
          <ac:spMkLst>
            <pc:docMk/>
            <pc:sldMk cId="2063400935" sldId="269"/>
            <ac:spMk id="6" creationId="{31CFF812-4DA4-4A5D-9603-809E67AF1211}"/>
          </ac:spMkLst>
        </pc:spChg>
      </pc:sldChg>
      <pc:sldChg chg="addSp modSp">
        <pc:chgData name="Goparaju Khushal" userId="S::180010023@iitb.ac.in::dd07b14f-c669-4e14-af47-cd20a01d433f" providerId="AD" clId="Web-{B18491B2-C02E-AB68-3EDD-3DE58C4118B0}" dt="2021-08-08T10:46:45.429" v="80"/>
        <pc:sldMkLst>
          <pc:docMk/>
          <pc:sldMk cId="1444422853" sldId="270"/>
        </pc:sldMkLst>
        <pc:spChg chg="add mod">
          <ac:chgData name="Goparaju Khushal" userId="S::180010023@iitb.ac.in::dd07b14f-c669-4e14-af47-cd20a01d433f" providerId="AD" clId="Web-{B18491B2-C02E-AB68-3EDD-3DE58C4118B0}" dt="2021-08-08T10:46:45.429" v="80"/>
          <ac:spMkLst>
            <pc:docMk/>
            <pc:sldMk cId="1444422853" sldId="270"/>
            <ac:spMk id="7" creationId="{92FC75B9-41E1-42BC-B0CF-3E37730E036F}"/>
          </ac:spMkLst>
        </pc:spChg>
      </pc:sldChg>
      <pc:sldChg chg="addSp modSp">
        <pc:chgData name="Goparaju Khushal" userId="S::180010023@iitb.ac.in::dd07b14f-c669-4e14-af47-cd20a01d433f" providerId="AD" clId="Web-{B18491B2-C02E-AB68-3EDD-3DE58C4118B0}" dt="2021-08-08T10:47:21.086" v="84" actId="1076"/>
        <pc:sldMkLst>
          <pc:docMk/>
          <pc:sldMk cId="550535334" sldId="271"/>
        </pc:sldMkLst>
        <pc:spChg chg="add mod">
          <ac:chgData name="Goparaju Khushal" userId="S::180010023@iitb.ac.in::dd07b14f-c669-4e14-af47-cd20a01d433f" providerId="AD" clId="Web-{B18491B2-C02E-AB68-3EDD-3DE58C4118B0}" dt="2021-08-08T10:46:45.429" v="80"/>
          <ac:spMkLst>
            <pc:docMk/>
            <pc:sldMk cId="550535334" sldId="271"/>
            <ac:spMk id="4" creationId="{0C517BE9-83A1-4B25-AD48-10035BFA9964}"/>
          </ac:spMkLst>
        </pc:spChg>
        <pc:picChg chg="mod">
          <ac:chgData name="Goparaju Khushal" userId="S::180010023@iitb.ac.in::dd07b14f-c669-4e14-af47-cd20a01d433f" providerId="AD" clId="Web-{B18491B2-C02E-AB68-3EDD-3DE58C4118B0}" dt="2021-08-08T10:47:21.086" v="84" actId="1076"/>
          <ac:picMkLst>
            <pc:docMk/>
            <pc:sldMk cId="550535334" sldId="271"/>
            <ac:picMk id="20" creationId="{286B5C80-804B-4E6C-AF69-251562AE4DB5}"/>
          </ac:picMkLst>
        </pc:picChg>
        <pc:picChg chg="mod">
          <ac:chgData name="Goparaju Khushal" userId="S::180010023@iitb.ac.in::dd07b14f-c669-4e14-af47-cd20a01d433f" providerId="AD" clId="Web-{B18491B2-C02E-AB68-3EDD-3DE58C4118B0}" dt="2021-08-08T10:47:19.118" v="83" actId="1076"/>
          <ac:picMkLst>
            <pc:docMk/>
            <pc:sldMk cId="550535334" sldId="271"/>
            <ac:picMk id="22" creationId="{B3D1A006-C702-48BA-99B6-3BBBDFC8B83D}"/>
          </ac:picMkLst>
        </pc:picChg>
      </pc:sldChg>
      <pc:sldChg chg="addSp delSp modSp mod setBg">
        <pc:chgData name="Goparaju Khushal" userId="S::180010023@iitb.ac.in::dd07b14f-c669-4e14-af47-cd20a01d433f" providerId="AD" clId="Web-{B18491B2-C02E-AB68-3EDD-3DE58C4118B0}" dt="2021-08-08T10:47:38.040" v="88" actId="1076"/>
        <pc:sldMkLst>
          <pc:docMk/>
          <pc:sldMk cId="1462984269" sldId="272"/>
        </pc:sldMkLst>
        <pc:spChg chg="mod">
          <ac:chgData name="Goparaju Khushal" userId="S::180010023@iitb.ac.in::dd07b14f-c669-4e14-af47-cd20a01d433f" providerId="AD" clId="Web-{B18491B2-C02E-AB68-3EDD-3DE58C4118B0}" dt="2021-08-08T10:20:01.161" v="53"/>
          <ac:spMkLst>
            <pc:docMk/>
            <pc:sldMk cId="1462984269" sldId="272"/>
            <ac:spMk id="2" creationId="{231F2D56-92D8-4FF5-8F5F-2A3A05C2B1D5}"/>
          </ac:spMkLst>
        </pc:spChg>
        <pc:spChg chg="del mod">
          <ac:chgData name="Goparaju Khushal" userId="S::180010023@iitb.ac.in::dd07b14f-c669-4e14-af47-cd20a01d433f" providerId="AD" clId="Web-{B18491B2-C02E-AB68-3EDD-3DE58C4118B0}" dt="2021-08-08T10:19:55.223" v="52"/>
          <ac:spMkLst>
            <pc:docMk/>
            <pc:sldMk cId="1462984269" sldId="272"/>
            <ac:spMk id="3" creationId="{80FDF659-9081-4C51-BE7F-C2D0FA19FE8B}"/>
          </ac:spMkLst>
        </pc:spChg>
        <pc:spChg chg="add mod ord">
          <ac:chgData name="Goparaju Khushal" userId="S::180010023@iitb.ac.in::dd07b14f-c669-4e14-af47-cd20a01d433f" providerId="AD" clId="Web-{B18491B2-C02E-AB68-3EDD-3DE58C4118B0}" dt="2021-08-08T10:20:01.161" v="53"/>
          <ac:spMkLst>
            <pc:docMk/>
            <pc:sldMk cId="1462984269" sldId="272"/>
            <ac:spMk id="8" creationId="{B0762FB0-1E7D-450A-8896-6F5913789990}"/>
          </ac:spMkLst>
        </pc:spChg>
        <pc:spChg chg="add mod">
          <ac:chgData name="Goparaju Khushal" userId="S::180010023@iitb.ac.in::dd07b14f-c669-4e14-af47-cd20a01d433f" providerId="AD" clId="Web-{B18491B2-C02E-AB68-3EDD-3DE58C4118B0}" dt="2021-08-08T10:46:45.429" v="80"/>
          <ac:spMkLst>
            <pc:docMk/>
            <pc:sldMk cId="1462984269" sldId="272"/>
            <ac:spMk id="9" creationId="{B91CAC3D-1060-4435-859A-2792E87E2B48}"/>
          </ac:spMkLst>
        </pc:spChg>
        <pc:spChg chg="add del">
          <ac:chgData name="Goparaju Khushal" userId="S::180010023@iitb.ac.in::dd07b14f-c669-4e14-af47-cd20a01d433f" providerId="AD" clId="Web-{B18491B2-C02E-AB68-3EDD-3DE58C4118B0}" dt="2021-08-08T08:52:21.146" v="15"/>
          <ac:spMkLst>
            <pc:docMk/>
            <pc:sldMk cId="1462984269" sldId="272"/>
            <ac:spMk id="10" creationId="{8761DDFE-071F-4200-B0AA-394476C2D2D6}"/>
          </ac:spMkLst>
        </pc:spChg>
        <pc:spChg chg="add del">
          <ac:chgData name="Goparaju Khushal" userId="S::180010023@iitb.ac.in::dd07b14f-c669-4e14-af47-cd20a01d433f" providerId="AD" clId="Web-{B18491B2-C02E-AB68-3EDD-3DE58C4118B0}" dt="2021-08-08T08:52:58.600" v="19"/>
          <ac:spMkLst>
            <pc:docMk/>
            <pc:sldMk cId="1462984269" sldId="272"/>
            <ac:spMk id="15" creationId="{0550F5B9-399F-4FAD-AE6C-ED65F9A43A74}"/>
          </ac:spMkLst>
        </pc:spChg>
        <pc:spChg chg="add del">
          <ac:chgData name="Goparaju Khushal" userId="S::180010023@iitb.ac.in::dd07b14f-c669-4e14-af47-cd20a01d433f" providerId="AD" clId="Web-{B18491B2-C02E-AB68-3EDD-3DE58C4118B0}" dt="2021-08-08T08:52:58.600" v="19"/>
          <ac:spMkLst>
            <pc:docMk/>
            <pc:sldMk cId="1462984269" sldId="272"/>
            <ac:spMk id="17" creationId="{C062E60F-5CD4-4268-8359-8076634680E5}"/>
          </ac:spMkLst>
        </pc:spChg>
        <pc:spChg chg="add del">
          <ac:chgData name="Goparaju Khushal" userId="S::180010023@iitb.ac.in::dd07b14f-c669-4e14-af47-cd20a01d433f" providerId="AD" clId="Web-{B18491B2-C02E-AB68-3EDD-3DE58C4118B0}" dt="2021-08-08T08:52:58.600" v="19"/>
          <ac:spMkLst>
            <pc:docMk/>
            <pc:sldMk cId="1462984269" sldId="272"/>
            <ac:spMk id="19" creationId="{BB341EC3-1810-4D33-BA3F-E2D0AA0ECFB6}"/>
          </ac:spMkLst>
        </pc:spChg>
        <pc:spChg chg="add del">
          <ac:chgData name="Goparaju Khushal" userId="S::180010023@iitb.ac.in::dd07b14f-c669-4e14-af47-cd20a01d433f" providerId="AD" clId="Web-{B18491B2-C02E-AB68-3EDD-3DE58C4118B0}" dt="2021-08-08T08:52:58.600" v="19"/>
          <ac:spMkLst>
            <pc:docMk/>
            <pc:sldMk cId="1462984269" sldId="272"/>
            <ac:spMk id="21" creationId="{10127CDE-2B99-47A8-BB3C-7D17519105E0}"/>
          </ac:spMkLst>
        </pc:spChg>
        <pc:spChg chg="add del">
          <ac:chgData name="Goparaju Khushal" userId="S::180010023@iitb.ac.in::dd07b14f-c669-4e14-af47-cd20a01d433f" providerId="AD" clId="Web-{B18491B2-C02E-AB68-3EDD-3DE58C4118B0}" dt="2021-08-08T10:20:01.161" v="53"/>
          <ac:spMkLst>
            <pc:docMk/>
            <pc:sldMk cId="1462984269" sldId="272"/>
            <ac:spMk id="23" creationId="{0550F5B9-399F-4FAD-AE6C-ED65F9A43A74}"/>
          </ac:spMkLst>
        </pc:spChg>
        <pc:spChg chg="add del">
          <ac:chgData name="Goparaju Khushal" userId="S::180010023@iitb.ac.in::dd07b14f-c669-4e14-af47-cd20a01d433f" providerId="AD" clId="Web-{B18491B2-C02E-AB68-3EDD-3DE58C4118B0}" dt="2021-08-08T10:20:01.161" v="53"/>
          <ac:spMkLst>
            <pc:docMk/>
            <pc:sldMk cId="1462984269" sldId="272"/>
            <ac:spMk id="24" creationId="{C062E60F-5CD4-4268-8359-8076634680E5}"/>
          </ac:spMkLst>
        </pc:spChg>
        <pc:spChg chg="add del">
          <ac:chgData name="Goparaju Khushal" userId="S::180010023@iitb.ac.in::dd07b14f-c669-4e14-af47-cd20a01d433f" providerId="AD" clId="Web-{B18491B2-C02E-AB68-3EDD-3DE58C4118B0}" dt="2021-08-08T10:20:01.161" v="53"/>
          <ac:spMkLst>
            <pc:docMk/>
            <pc:sldMk cId="1462984269" sldId="272"/>
            <ac:spMk id="25" creationId="{BB341EC3-1810-4D33-BA3F-E2D0AA0ECFB6}"/>
          </ac:spMkLst>
        </pc:spChg>
        <pc:spChg chg="add del">
          <ac:chgData name="Goparaju Khushal" userId="S::180010023@iitb.ac.in::dd07b14f-c669-4e14-af47-cd20a01d433f" providerId="AD" clId="Web-{B18491B2-C02E-AB68-3EDD-3DE58C4118B0}" dt="2021-08-08T08:52:58.584" v="18"/>
          <ac:spMkLst>
            <pc:docMk/>
            <pc:sldMk cId="1462984269" sldId="272"/>
            <ac:spMk id="26" creationId="{614141FC-8189-47F8-821A-FC9A4E91E039}"/>
          </ac:spMkLst>
        </pc:spChg>
        <pc:spChg chg="add del">
          <ac:chgData name="Goparaju Khushal" userId="S::180010023@iitb.ac.in::dd07b14f-c669-4e14-af47-cd20a01d433f" providerId="AD" clId="Web-{B18491B2-C02E-AB68-3EDD-3DE58C4118B0}" dt="2021-08-08T10:20:01.161" v="53"/>
          <ac:spMkLst>
            <pc:docMk/>
            <pc:sldMk cId="1462984269" sldId="272"/>
            <ac:spMk id="27" creationId="{10127CDE-2B99-47A8-BB3C-7D17519105E0}"/>
          </ac:spMkLst>
        </pc:spChg>
        <pc:spChg chg="add del">
          <ac:chgData name="Goparaju Khushal" userId="S::180010023@iitb.ac.in::dd07b14f-c669-4e14-af47-cd20a01d433f" providerId="AD" clId="Web-{B18491B2-C02E-AB68-3EDD-3DE58C4118B0}" dt="2021-08-08T08:52:58.584" v="18"/>
          <ac:spMkLst>
            <pc:docMk/>
            <pc:sldMk cId="1462984269" sldId="272"/>
            <ac:spMk id="28" creationId="{C062E60F-5CD4-4268-8359-8076634680E5}"/>
          </ac:spMkLst>
        </pc:spChg>
        <pc:spChg chg="add">
          <ac:chgData name="Goparaju Khushal" userId="S::180010023@iitb.ac.in::dd07b14f-c669-4e14-af47-cd20a01d433f" providerId="AD" clId="Web-{B18491B2-C02E-AB68-3EDD-3DE58C4118B0}" dt="2021-08-08T10:20:01.161" v="53"/>
          <ac:spMkLst>
            <pc:docMk/>
            <pc:sldMk cId="1462984269" sldId="272"/>
            <ac:spMk id="29" creationId="{40AF8A4E-93BE-4C6A-A381-D03AD59FC813}"/>
          </ac:spMkLst>
        </pc:spChg>
        <pc:spChg chg="add del">
          <ac:chgData name="Goparaju Khushal" userId="S::180010023@iitb.ac.in::dd07b14f-c669-4e14-af47-cd20a01d433f" providerId="AD" clId="Web-{B18491B2-C02E-AB68-3EDD-3DE58C4118B0}" dt="2021-08-08T08:52:58.584" v="18"/>
          <ac:spMkLst>
            <pc:docMk/>
            <pc:sldMk cId="1462984269" sldId="272"/>
            <ac:spMk id="30" creationId="{BB341EC3-1810-4D33-BA3F-E2D0AA0ECFB6}"/>
          </ac:spMkLst>
        </pc:spChg>
        <pc:spChg chg="add del">
          <ac:chgData name="Goparaju Khushal" userId="S::180010023@iitb.ac.in::dd07b14f-c669-4e14-af47-cd20a01d433f" providerId="AD" clId="Web-{B18491B2-C02E-AB68-3EDD-3DE58C4118B0}" dt="2021-08-08T08:52:58.584" v="18"/>
          <ac:spMkLst>
            <pc:docMk/>
            <pc:sldMk cId="1462984269" sldId="272"/>
            <ac:spMk id="32" creationId="{10127CDE-2B99-47A8-BB3C-7D17519105E0}"/>
          </ac:spMkLst>
        </pc:spChg>
        <pc:spChg chg="add">
          <ac:chgData name="Goparaju Khushal" userId="S::180010023@iitb.ac.in::dd07b14f-c669-4e14-af47-cd20a01d433f" providerId="AD" clId="Web-{B18491B2-C02E-AB68-3EDD-3DE58C4118B0}" dt="2021-08-08T10:20:01.161" v="53"/>
          <ac:spMkLst>
            <pc:docMk/>
            <pc:sldMk cId="1462984269" sldId="272"/>
            <ac:spMk id="34" creationId="{3CD1EA40-7116-4FCB-9369-70F29FAA91EC}"/>
          </ac:spMkLst>
        </pc:spChg>
        <pc:spChg chg="add">
          <ac:chgData name="Goparaju Khushal" userId="S::180010023@iitb.ac.in::dd07b14f-c669-4e14-af47-cd20a01d433f" providerId="AD" clId="Web-{B18491B2-C02E-AB68-3EDD-3DE58C4118B0}" dt="2021-08-08T10:20:01.161" v="53"/>
          <ac:spMkLst>
            <pc:docMk/>
            <pc:sldMk cId="1462984269" sldId="272"/>
            <ac:spMk id="36" creationId="{BF647E38-F93D-4661-8D77-CE13EEB65B5A}"/>
          </ac:spMkLst>
        </pc:spChg>
        <pc:spChg chg="add">
          <ac:chgData name="Goparaju Khushal" userId="S::180010023@iitb.ac.in::dd07b14f-c669-4e14-af47-cd20a01d433f" providerId="AD" clId="Web-{B18491B2-C02E-AB68-3EDD-3DE58C4118B0}" dt="2021-08-08T10:20:01.161" v="53"/>
          <ac:spMkLst>
            <pc:docMk/>
            <pc:sldMk cId="1462984269" sldId="272"/>
            <ac:spMk id="60" creationId="{D6C80E47-971C-437F-B030-191115B01D68}"/>
          </ac:spMkLst>
        </pc:spChg>
        <pc:grpChg chg="add">
          <ac:chgData name="Goparaju Khushal" userId="S::180010023@iitb.ac.in::dd07b14f-c669-4e14-af47-cd20a01d433f" providerId="AD" clId="Web-{B18491B2-C02E-AB68-3EDD-3DE58C4118B0}" dt="2021-08-08T10:20:01.161" v="53"/>
          <ac:grpSpMkLst>
            <pc:docMk/>
            <pc:sldMk cId="1462984269" sldId="272"/>
            <ac:grpSpMk id="38" creationId="{5CA94304-5BB9-4D36-A82D-7BC2EBCA3EA2}"/>
          </ac:grpSpMkLst>
        </pc:grpChg>
        <pc:picChg chg="add mod ord">
          <ac:chgData name="Goparaju Khushal" userId="S::180010023@iitb.ac.in::dd07b14f-c669-4e14-af47-cd20a01d433f" providerId="AD" clId="Web-{B18491B2-C02E-AB68-3EDD-3DE58C4118B0}" dt="2021-08-08T10:47:34.602" v="87" actId="1076"/>
          <ac:picMkLst>
            <pc:docMk/>
            <pc:sldMk cId="1462984269" sldId="272"/>
            <ac:picMk id="4" creationId="{5A917AA1-93C5-4146-B0CD-2390A158EDCB}"/>
          </ac:picMkLst>
        </pc:picChg>
        <pc:picChg chg="add mod ord">
          <ac:chgData name="Goparaju Khushal" userId="S::180010023@iitb.ac.in::dd07b14f-c669-4e14-af47-cd20a01d433f" providerId="AD" clId="Web-{B18491B2-C02E-AB68-3EDD-3DE58C4118B0}" dt="2021-08-08T10:47:38.040" v="88" actId="1076"/>
          <ac:picMkLst>
            <pc:docMk/>
            <pc:sldMk cId="1462984269" sldId="272"/>
            <ac:picMk id="5" creationId="{10A8D753-E50D-4593-84E3-03019ADE16C5}"/>
          </ac:picMkLst>
        </pc:picChg>
        <pc:picChg chg="add mod">
          <ac:chgData name="Goparaju Khushal" userId="S::180010023@iitb.ac.in::dd07b14f-c669-4e14-af47-cd20a01d433f" providerId="AD" clId="Web-{B18491B2-C02E-AB68-3EDD-3DE58C4118B0}" dt="2021-08-08T10:47:25.508" v="85" actId="1076"/>
          <ac:picMkLst>
            <pc:docMk/>
            <pc:sldMk cId="1462984269" sldId="272"/>
            <ac:picMk id="6" creationId="{B8FE2452-2828-4705-8E96-A0D4066D374F}"/>
          </ac:picMkLst>
        </pc:picChg>
      </pc:sldChg>
      <pc:sldChg chg="addSp modSp">
        <pc:chgData name="Goparaju Khushal" userId="S::180010023@iitb.ac.in::dd07b14f-c669-4e14-af47-cd20a01d433f" providerId="AD" clId="Web-{B18491B2-C02E-AB68-3EDD-3DE58C4118B0}" dt="2021-08-08T10:46:45.429" v="80"/>
        <pc:sldMkLst>
          <pc:docMk/>
          <pc:sldMk cId="2238095533" sldId="273"/>
        </pc:sldMkLst>
        <pc:spChg chg="add mod">
          <ac:chgData name="Goparaju Khushal" userId="S::180010023@iitb.ac.in::dd07b14f-c669-4e14-af47-cd20a01d433f" providerId="AD" clId="Web-{B18491B2-C02E-AB68-3EDD-3DE58C4118B0}" dt="2021-08-08T10:46:45.429" v="80"/>
          <ac:spMkLst>
            <pc:docMk/>
            <pc:sldMk cId="2238095533" sldId="273"/>
            <ac:spMk id="38" creationId="{77978DA0-1714-445A-B16B-FE2EEC5E6C07}"/>
          </ac:spMkLst>
        </pc:spChg>
      </pc:sldChg>
      <pc:sldChg chg="addSp delSp modSp new del mod setBg">
        <pc:chgData name="Goparaju Khushal" userId="S::180010023@iitb.ac.in::dd07b14f-c669-4e14-af47-cd20a01d433f" providerId="AD" clId="Web-{B18491B2-C02E-AB68-3EDD-3DE58C4118B0}" dt="2021-08-08T09:16:55.362" v="26"/>
        <pc:sldMkLst>
          <pc:docMk/>
          <pc:sldMk cId="233840384" sldId="274"/>
        </pc:sldMkLst>
        <pc:spChg chg="del">
          <ac:chgData name="Goparaju Khushal" userId="S::180010023@iitb.ac.in::dd07b14f-c669-4e14-af47-cd20a01d433f" providerId="AD" clId="Web-{B18491B2-C02E-AB68-3EDD-3DE58C4118B0}" dt="2021-08-08T09:16:45.986" v="25"/>
          <ac:spMkLst>
            <pc:docMk/>
            <pc:sldMk cId="233840384" sldId="274"/>
            <ac:spMk id="2" creationId="{2EB4FD9D-7EC7-4091-A340-19F08740BAA6}"/>
          </ac:spMkLst>
        </pc:spChg>
        <pc:spChg chg="del">
          <ac:chgData name="Goparaju Khushal" userId="S::180010023@iitb.ac.in::dd07b14f-c669-4e14-af47-cd20a01d433f" providerId="AD" clId="Web-{B18491B2-C02E-AB68-3EDD-3DE58C4118B0}" dt="2021-08-08T09:16:45.986" v="25"/>
          <ac:spMkLst>
            <pc:docMk/>
            <pc:sldMk cId="233840384" sldId="274"/>
            <ac:spMk id="3" creationId="{3AF08F7B-A384-4721-BAE1-BD15A23D9ABE}"/>
          </ac:spMkLst>
        </pc:spChg>
        <pc:picChg chg="add mod">
          <ac:chgData name="Goparaju Khushal" userId="S::180010023@iitb.ac.in::dd07b14f-c669-4e14-af47-cd20a01d433f" providerId="AD" clId="Web-{B18491B2-C02E-AB68-3EDD-3DE58C4118B0}" dt="2021-08-08T09:16:45.986" v="25"/>
          <ac:picMkLst>
            <pc:docMk/>
            <pc:sldMk cId="233840384" sldId="274"/>
            <ac:picMk id="5" creationId="{ACEAADC9-1E22-4F40-80D2-38F084A9DD92}"/>
          </ac:picMkLst>
        </pc:picChg>
      </pc:sldChg>
      <pc:sldChg chg="addSp delSp modSp mod setClrOvrMap">
        <pc:chgData name="Goparaju Khushal" userId="S::180010023@iitb.ac.in::dd07b14f-c669-4e14-af47-cd20a01d433f" providerId="AD" clId="Web-{B18491B2-C02E-AB68-3EDD-3DE58C4118B0}" dt="2021-08-08T10:46:42.789" v="79"/>
        <pc:sldMkLst>
          <pc:docMk/>
          <pc:sldMk cId="3695540116" sldId="275"/>
        </pc:sldMkLst>
        <pc:spChg chg="mod">
          <ac:chgData name="Goparaju Khushal" userId="S::180010023@iitb.ac.in::dd07b14f-c669-4e14-af47-cd20a01d433f" providerId="AD" clId="Web-{B18491B2-C02E-AB68-3EDD-3DE58C4118B0}" dt="2021-08-08T10:28:13.296" v="75"/>
          <ac:spMkLst>
            <pc:docMk/>
            <pc:sldMk cId="3695540116" sldId="275"/>
            <ac:spMk id="2" creationId="{B3F5DB5C-DA6A-46D0-9141-0B69F47B33C1}"/>
          </ac:spMkLst>
        </pc:spChg>
        <pc:spChg chg="add mod">
          <ac:chgData name="Goparaju Khushal" userId="S::180010023@iitb.ac.in::dd07b14f-c669-4e14-af47-cd20a01d433f" providerId="AD" clId="Web-{B18491B2-C02E-AB68-3EDD-3DE58C4118B0}" dt="2021-08-08T10:46:42.789" v="79"/>
          <ac:spMkLst>
            <pc:docMk/>
            <pc:sldMk cId="3695540116" sldId="275"/>
            <ac:spMk id="3" creationId="{66EACE72-C6B1-4B13-8FDD-4A72C6B03642}"/>
          </ac:spMkLst>
        </pc:spChg>
        <pc:spChg chg="mod">
          <ac:chgData name="Goparaju Khushal" userId="S::180010023@iitb.ac.in::dd07b14f-c669-4e14-af47-cd20a01d433f" providerId="AD" clId="Web-{B18491B2-C02E-AB68-3EDD-3DE58C4118B0}" dt="2021-08-08T10:28:13.296" v="75"/>
          <ac:spMkLst>
            <pc:docMk/>
            <pc:sldMk cId="3695540116" sldId="275"/>
            <ac:spMk id="4" creationId="{FE25A468-883C-420B-9586-00EA087D2867}"/>
          </ac:spMkLst>
        </pc:spChg>
        <pc:spChg chg="del">
          <ac:chgData name="Goparaju Khushal" userId="S::180010023@iitb.ac.in::dd07b14f-c669-4e14-af47-cd20a01d433f" providerId="AD" clId="Web-{B18491B2-C02E-AB68-3EDD-3DE58C4118B0}" dt="2021-08-08T10:28:13.296" v="75"/>
          <ac:spMkLst>
            <pc:docMk/>
            <pc:sldMk cId="3695540116" sldId="275"/>
            <ac:spMk id="7" creationId="{F13C74B1-5B17-4795-BED0-7140497B445A}"/>
          </ac:spMkLst>
        </pc:spChg>
        <pc:spChg chg="del">
          <ac:chgData name="Goparaju Khushal" userId="S::180010023@iitb.ac.in::dd07b14f-c669-4e14-af47-cd20a01d433f" providerId="AD" clId="Web-{B18491B2-C02E-AB68-3EDD-3DE58C4118B0}" dt="2021-08-08T10:28:13.296" v="75"/>
          <ac:spMkLst>
            <pc:docMk/>
            <pc:sldMk cId="3695540116" sldId="275"/>
            <ac:spMk id="8" creationId="{D4974D33-8DC5-464E-8C6D-BE58F0669C17}"/>
          </ac:spMkLst>
        </pc:spChg>
        <pc:spChg chg="del">
          <ac:chgData name="Goparaju Khushal" userId="S::180010023@iitb.ac.in::dd07b14f-c669-4e14-af47-cd20a01d433f" providerId="AD" clId="Web-{B18491B2-C02E-AB68-3EDD-3DE58C4118B0}" dt="2021-08-08T10:27:19.701" v="71"/>
          <ac:spMkLst>
            <pc:docMk/>
            <pc:sldMk cId="3695540116" sldId="275"/>
            <ac:spMk id="18" creationId="{8FC9BE17-9A7B-462D-AE50-3D8777387304}"/>
          </ac:spMkLst>
        </pc:spChg>
        <pc:spChg chg="del">
          <ac:chgData name="Goparaju Khushal" userId="S::180010023@iitb.ac.in::dd07b14f-c669-4e14-af47-cd20a01d433f" providerId="AD" clId="Web-{B18491B2-C02E-AB68-3EDD-3DE58C4118B0}" dt="2021-08-08T10:27:19.701" v="71"/>
          <ac:spMkLst>
            <pc:docMk/>
            <pc:sldMk cId="3695540116" sldId="275"/>
            <ac:spMk id="19" creationId="{3EBE8569-6AEC-4B8C-8D53-2DE337CDBA65}"/>
          </ac:spMkLst>
        </pc:spChg>
        <pc:spChg chg="del">
          <ac:chgData name="Goparaju Khushal" userId="S::180010023@iitb.ac.in::dd07b14f-c669-4e14-af47-cd20a01d433f" providerId="AD" clId="Web-{B18491B2-C02E-AB68-3EDD-3DE58C4118B0}" dt="2021-08-08T10:27:19.701" v="71"/>
          <ac:spMkLst>
            <pc:docMk/>
            <pc:sldMk cId="3695540116" sldId="275"/>
            <ac:spMk id="22" creationId="{55D4142C-5077-457F-A6AD-3FECFDB39685}"/>
          </ac:spMkLst>
        </pc:spChg>
        <pc:spChg chg="del">
          <ac:chgData name="Goparaju Khushal" userId="S::180010023@iitb.ac.in::dd07b14f-c669-4e14-af47-cd20a01d433f" providerId="AD" clId="Web-{B18491B2-C02E-AB68-3EDD-3DE58C4118B0}" dt="2021-08-08T10:27:19.701" v="71"/>
          <ac:spMkLst>
            <pc:docMk/>
            <pc:sldMk cId="3695540116" sldId="275"/>
            <ac:spMk id="24" creationId="{7A5F0580-5EE9-419F-96EE-B6529EF6E7D0}"/>
          </ac:spMkLst>
        </pc:spChg>
        <pc:spChg chg="del">
          <ac:chgData name="Goparaju Khushal" userId="S::180010023@iitb.ac.in::dd07b14f-c669-4e14-af47-cd20a01d433f" providerId="AD" clId="Web-{B18491B2-C02E-AB68-3EDD-3DE58C4118B0}" dt="2021-08-08T10:27:50.311" v="72"/>
          <ac:spMkLst>
            <pc:docMk/>
            <pc:sldMk cId="3695540116" sldId="275"/>
            <ac:spMk id="28" creationId="{8F23F8A3-8FD7-4779-8323-FDC26BE99889}"/>
          </ac:spMkLst>
        </pc:spChg>
        <pc:spChg chg="del">
          <ac:chgData name="Goparaju Khushal" userId="S::180010023@iitb.ac.in::dd07b14f-c669-4e14-af47-cd20a01d433f" providerId="AD" clId="Web-{B18491B2-C02E-AB68-3EDD-3DE58C4118B0}" dt="2021-08-08T10:27:50.311" v="72"/>
          <ac:spMkLst>
            <pc:docMk/>
            <pc:sldMk cId="3695540116" sldId="275"/>
            <ac:spMk id="30" creationId="{F605C4CC-A25C-416F-8333-7CB7DC97D870}"/>
          </ac:spMkLst>
        </pc:spChg>
        <pc:spChg chg="add del">
          <ac:chgData name="Goparaju Khushal" userId="S::180010023@iitb.ac.in::dd07b14f-c669-4e14-af47-cd20a01d433f" providerId="AD" clId="Web-{B18491B2-C02E-AB68-3EDD-3DE58C4118B0}" dt="2021-08-08T10:27:50.311" v="72"/>
          <ac:spMkLst>
            <pc:docMk/>
            <pc:sldMk cId="3695540116" sldId="275"/>
            <ac:spMk id="31" creationId="{6B5E2835-4E47-45B3-9CFE-732FF7B05472}"/>
          </ac:spMkLst>
        </pc:spChg>
        <pc:spChg chg="add del">
          <ac:chgData name="Goparaju Khushal" userId="S::180010023@iitb.ac.in::dd07b14f-c669-4e14-af47-cd20a01d433f" providerId="AD" clId="Web-{B18491B2-C02E-AB68-3EDD-3DE58C4118B0}" dt="2021-08-08T10:27:50.311" v="72"/>
          <ac:spMkLst>
            <pc:docMk/>
            <pc:sldMk cId="3695540116" sldId="275"/>
            <ac:spMk id="33" creationId="{5B45AD5D-AA52-4F7B-9362-576A39AD9E09}"/>
          </ac:spMkLst>
        </pc:spChg>
        <pc:spChg chg="add del">
          <ac:chgData name="Goparaju Khushal" userId="S::180010023@iitb.ac.in::dd07b14f-c669-4e14-af47-cd20a01d433f" providerId="AD" clId="Web-{B18491B2-C02E-AB68-3EDD-3DE58C4118B0}" dt="2021-08-08T10:27:50.311" v="72"/>
          <ac:spMkLst>
            <pc:docMk/>
            <pc:sldMk cId="3695540116" sldId="275"/>
            <ac:spMk id="35" creationId="{AEDD7960-4866-4399-BEF6-DD1431AB4E34}"/>
          </ac:spMkLst>
        </pc:spChg>
        <pc:spChg chg="add del">
          <ac:chgData name="Goparaju Khushal" userId="S::180010023@iitb.ac.in::dd07b14f-c669-4e14-af47-cd20a01d433f" providerId="AD" clId="Web-{B18491B2-C02E-AB68-3EDD-3DE58C4118B0}" dt="2021-08-08T10:27:50.311" v="72"/>
          <ac:spMkLst>
            <pc:docMk/>
            <pc:sldMk cId="3695540116" sldId="275"/>
            <ac:spMk id="37" creationId="{55D4142C-5077-457F-A6AD-3FECFDB39685}"/>
          </ac:spMkLst>
        </pc:spChg>
        <pc:spChg chg="add del">
          <ac:chgData name="Goparaju Khushal" userId="S::180010023@iitb.ac.in::dd07b14f-c669-4e14-af47-cd20a01d433f" providerId="AD" clId="Web-{B18491B2-C02E-AB68-3EDD-3DE58C4118B0}" dt="2021-08-08T10:27:50.311" v="72"/>
          <ac:spMkLst>
            <pc:docMk/>
            <pc:sldMk cId="3695540116" sldId="275"/>
            <ac:spMk id="39" creationId="{7A5F0580-5EE9-419F-96EE-B6529EF6E7D0}"/>
          </ac:spMkLst>
        </pc:spChg>
        <pc:spChg chg="add del">
          <ac:chgData name="Goparaju Khushal" userId="S::180010023@iitb.ac.in::dd07b14f-c669-4e14-af47-cd20a01d433f" providerId="AD" clId="Web-{B18491B2-C02E-AB68-3EDD-3DE58C4118B0}" dt="2021-08-08T10:28:13.296" v="75"/>
          <ac:spMkLst>
            <pc:docMk/>
            <pc:sldMk cId="3695540116" sldId="275"/>
            <ac:spMk id="44" creationId="{6B5E2835-4E47-45B3-9CFE-732FF7B05472}"/>
          </ac:spMkLst>
        </pc:spChg>
        <pc:spChg chg="add del">
          <ac:chgData name="Goparaju Khushal" userId="S::180010023@iitb.ac.in::dd07b14f-c669-4e14-af47-cd20a01d433f" providerId="AD" clId="Web-{B18491B2-C02E-AB68-3EDD-3DE58C4118B0}" dt="2021-08-08T10:28:13.296" v="75"/>
          <ac:spMkLst>
            <pc:docMk/>
            <pc:sldMk cId="3695540116" sldId="275"/>
            <ac:spMk id="46" creationId="{5B45AD5D-AA52-4F7B-9362-576A39AD9E09}"/>
          </ac:spMkLst>
        </pc:spChg>
        <pc:spChg chg="add del">
          <ac:chgData name="Goparaju Khushal" userId="S::180010023@iitb.ac.in::dd07b14f-c669-4e14-af47-cd20a01d433f" providerId="AD" clId="Web-{B18491B2-C02E-AB68-3EDD-3DE58C4118B0}" dt="2021-08-08T10:28:13.296" v="75"/>
          <ac:spMkLst>
            <pc:docMk/>
            <pc:sldMk cId="3695540116" sldId="275"/>
            <ac:spMk id="48" creationId="{AEDD7960-4866-4399-BEF6-DD1431AB4E34}"/>
          </ac:spMkLst>
        </pc:spChg>
        <pc:spChg chg="add del">
          <ac:chgData name="Goparaju Khushal" userId="S::180010023@iitb.ac.in::dd07b14f-c669-4e14-af47-cd20a01d433f" providerId="AD" clId="Web-{B18491B2-C02E-AB68-3EDD-3DE58C4118B0}" dt="2021-08-08T10:28:13.296" v="75"/>
          <ac:spMkLst>
            <pc:docMk/>
            <pc:sldMk cId="3695540116" sldId="275"/>
            <ac:spMk id="50" creationId="{55D4142C-5077-457F-A6AD-3FECFDB39685}"/>
          </ac:spMkLst>
        </pc:spChg>
        <pc:spChg chg="add del">
          <ac:chgData name="Goparaju Khushal" userId="S::180010023@iitb.ac.in::dd07b14f-c669-4e14-af47-cd20a01d433f" providerId="AD" clId="Web-{B18491B2-C02E-AB68-3EDD-3DE58C4118B0}" dt="2021-08-08T10:28:13.296" v="75"/>
          <ac:spMkLst>
            <pc:docMk/>
            <pc:sldMk cId="3695540116" sldId="275"/>
            <ac:spMk id="52" creationId="{7A5F0580-5EE9-419F-96EE-B6529EF6E7D0}"/>
          </ac:spMkLst>
        </pc:spChg>
        <pc:spChg chg="add">
          <ac:chgData name="Goparaju Khushal" userId="S::180010023@iitb.ac.in::dd07b14f-c669-4e14-af47-cd20a01d433f" providerId="AD" clId="Web-{B18491B2-C02E-AB68-3EDD-3DE58C4118B0}" dt="2021-08-08T10:28:13.296" v="75"/>
          <ac:spMkLst>
            <pc:docMk/>
            <pc:sldMk cId="3695540116" sldId="275"/>
            <ac:spMk id="57" creationId="{6B5E2835-4E47-45B3-9CFE-732FF7B05472}"/>
          </ac:spMkLst>
        </pc:spChg>
        <pc:spChg chg="add">
          <ac:chgData name="Goparaju Khushal" userId="S::180010023@iitb.ac.in::dd07b14f-c669-4e14-af47-cd20a01d433f" providerId="AD" clId="Web-{B18491B2-C02E-AB68-3EDD-3DE58C4118B0}" dt="2021-08-08T10:28:13.296" v="75"/>
          <ac:spMkLst>
            <pc:docMk/>
            <pc:sldMk cId="3695540116" sldId="275"/>
            <ac:spMk id="59" creationId="{5B45AD5D-AA52-4F7B-9362-576A39AD9E09}"/>
          </ac:spMkLst>
        </pc:spChg>
        <pc:spChg chg="add">
          <ac:chgData name="Goparaju Khushal" userId="S::180010023@iitb.ac.in::dd07b14f-c669-4e14-af47-cd20a01d433f" providerId="AD" clId="Web-{B18491B2-C02E-AB68-3EDD-3DE58C4118B0}" dt="2021-08-08T10:28:13.296" v="75"/>
          <ac:spMkLst>
            <pc:docMk/>
            <pc:sldMk cId="3695540116" sldId="275"/>
            <ac:spMk id="61" creationId="{AEDD7960-4866-4399-BEF6-DD1431AB4E34}"/>
          </ac:spMkLst>
        </pc:spChg>
        <pc:spChg chg="add">
          <ac:chgData name="Goparaju Khushal" userId="S::180010023@iitb.ac.in::dd07b14f-c669-4e14-af47-cd20a01d433f" providerId="AD" clId="Web-{B18491B2-C02E-AB68-3EDD-3DE58C4118B0}" dt="2021-08-08T10:28:13.296" v="75"/>
          <ac:spMkLst>
            <pc:docMk/>
            <pc:sldMk cId="3695540116" sldId="275"/>
            <ac:spMk id="63" creationId="{55D4142C-5077-457F-A6AD-3FECFDB39685}"/>
          </ac:spMkLst>
        </pc:spChg>
        <pc:spChg chg="add">
          <ac:chgData name="Goparaju Khushal" userId="S::180010023@iitb.ac.in::dd07b14f-c669-4e14-af47-cd20a01d433f" providerId="AD" clId="Web-{B18491B2-C02E-AB68-3EDD-3DE58C4118B0}" dt="2021-08-08T10:28:13.296" v="75"/>
          <ac:spMkLst>
            <pc:docMk/>
            <pc:sldMk cId="3695540116" sldId="275"/>
            <ac:spMk id="65" creationId="{7A5F0580-5EE9-419F-96EE-B6529EF6E7D0}"/>
          </ac:spMkLst>
        </pc:spChg>
        <pc:picChg chg="mod ord">
          <ac:chgData name="Goparaju Khushal" userId="S::180010023@iitb.ac.in::dd07b14f-c669-4e14-af47-cd20a01d433f" providerId="AD" clId="Web-{B18491B2-C02E-AB68-3EDD-3DE58C4118B0}" dt="2021-08-08T10:28:13.296" v="75"/>
          <ac:picMkLst>
            <pc:docMk/>
            <pc:sldMk cId="3695540116" sldId="275"/>
            <ac:picMk id="6" creationId="{262A626D-58A4-4281-9EC4-B5EA8E5D716B}"/>
          </ac:picMkLst>
        </pc:picChg>
      </pc:sldChg>
      <pc:sldMasterChg chg="mod modSldLayout">
        <pc:chgData name="Goparaju Khushal" userId="S::180010023@iitb.ac.in::dd07b14f-c669-4e14-af47-cd20a01d433f" providerId="AD" clId="Web-{B18491B2-C02E-AB68-3EDD-3DE58C4118B0}" dt="2021-08-08T10:46:45.429" v="80"/>
        <pc:sldMasterMkLst>
          <pc:docMk/>
          <pc:sldMasterMk cId="2460954070" sldId="2147483660"/>
        </pc:sldMasterMkLst>
        <pc:sldLayoutChg chg="mod">
          <pc:chgData name="Goparaju Khushal" userId="S::180010023@iitb.ac.in::dd07b14f-c669-4e14-af47-cd20a01d433f" providerId="AD" clId="Web-{B18491B2-C02E-AB68-3EDD-3DE58C4118B0}" dt="2021-08-08T10:46:45.429" v="80"/>
          <pc:sldLayoutMkLst>
            <pc:docMk/>
            <pc:sldMasterMk cId="2460954070" sldId="2147483660"/>
            <pc:sldLayoutMk cId="2385387890" sldId="2147483661"/>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949138452" sldId="2147483662"/>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2591524520" sldId="2147483663"/>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1203092039" sldId="2147483664"/>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3733172339" sldId="2147483665"/>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3210312558" sldId="2147483666"/>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3146388984" sldId="2147483667"/>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3171841454" sldId="2147483668"/>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1718958274" sldId="2147483669"/>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2202905451" sldId="2147483670"/>
          </pc:sldLayoutMkLst>
        </pc:sldLayoutChg>
        <pc:sldLayoutChg chg="mod">
          <pc:chgData name="Goparaju Khushal" userId="S::180010023@iitb.ac.in::dd07b14f-c669-4e14-af47-cd20a01d433f" providerId="AD" clId="Web-{B18491B2-C02E-AB68-3EDD-3DE58C4118B0}" dt="2021-08-08T10:46:45.429" v="80"/>
          <pc:sldLayoutMkLst>
            <pc:docMk/>
            <pc:sldMasterMk cId="2460954070" sldId="2147483660"/>
            <pc:sldLayoutMk cId="3479445657" sldId="2147483671"/>
          </pc:sldLayoutMkLst>
        </pc:sldLayoutChg>
      </pc:sldMasterChg>
    </pc:docChg>
  </pc:docChgLst>
  <pc:docChgLst>
    <pc:chgData name="Ronit Rakesh Shukla" userId="S::180010050@iitb.ac.in::be82b9a7-d54b-4564-828f-85a9b3c9aef2" providerId="AD" clId="Web-{D1DC9E04-8627-4F23-AF3F-E40C8908A6A1}"/>
    <pc:docChg chg="modSld">
      <pc:chgData name="Ronit Rakesh Shukla" userId="S::180010050@iitb.ac.in::be82b9a7-d54b-4564-828f-85a9b3c9aef2" providerId="AD" clId="Web-{D1DC9E04-8627-4F23-AF3F-E40C8908A6A1}" dt="2021-08-08T10:59:02.751" v="13"/>
      <pc:docMkLst>
        <pc:docMk/>
      </pc:docMkLst>
      <pc:sldChg chg="modSp modTransition">
        <pc:chgData name="Ronit Rakesh Shukla" userId="S::180010050@iitb.ac.in::be82b9a7-d54b-4564-828f-85a9b3c9aef2" providerId="AD" clId="Web-{D1DC9E04-8627-4F23-AF3F-E40C8908A6A1}" dt="2021-08-08T10:59:02.751" v="13"/>
        <pc:sldMkLst>
          <pc:docMk/>
          <pc:sldMk cId="550535334" sldId="271"/>
        </pc:sldMkLst>
        <pc:spChg chg="mod">
          <ac:chgData name="Ronit Rakesh Shukla" userId="S::180010050@iitb.ac.in::be82b9a7-d54b-4564-828f-85a9b3c9aef2" providerId="AD" clId="Web-{D1DC9E04-8627-4F23-AF3F-E40C8908A6A1}" dt="2021-08-08T10:57:01.937" v="11" actId="20577"/>
          <ac:spMkLst>
            <pc:docMk/>
            <pc:sldMk cId="550535334" sldId="271"/>
            <ac:spMk id="33" creationId="{48DE96A5-461E-4054-A69D-FDBD2F0A7071}"/>
          </ac:spMkLst>
        </pc:spChg>
      </pc:sldChg>
    </pc:docChg>
  </pc:docChgLst>
  <pc:docChgLst>
    <pc:chgData name="M Vishnu Sankar" userId="S::vishnu6@iitb.ac.in::3d8c5614-1d11-4a54-a0cc-d84f511fc444" providerId="AD" clId="Web-{2A5C87E7-0555-4E03-4509-23B81997B593}"/>
    <pc:docChg chg="modSld">
      <pc:chgData name="M Vishnu Sankar" userId="S::vishnu6@iitb.ac.in::3d8c5614-1d11-4a54-a0cc-d84f511fc444" providerId="AD" clId="Web-{2A5C87E7-0555-4E03-4509-23B81997B593}" dt="2021-08-08T10:20:09.396" v="80"/>
      <pc:docMkLst>
        <pc:docMk/>
      </pc:docMkLst>
      <pc:sldChg chg="addSp delSp modSp mod setBg">
        <pc:chgData name="M Vishnu Sankar" userId="S::vishnu6@iitb.ac.in::3d8c5614-1d11-4a54-a0cc-d84f511fc444" providerId="AD" clId="Web-{2A5C87E7-0555-4E03-4509-23B81997B593}" dt="2021-08-08T10:20:09.396" v="80"/>
        <pc:sldMkLst>
          <pc:docMk/>
          <pc:sldMk cId="3971666115" sldId="268"/>
        </pc:sldMkLst>
        <pc:spChg chg="mod">
          <ac:chgData name="M Vishnu Sankar" userId="S::vishnu6@iitb.ac.in::3d8c5614-1d11-4a54-a0cc-d84f511fc444" providerId="AD" clId="Web-{2A5C87E7-0555-4E03-4509-23B81997B593}" dt="2021-08-08T09:56:07.768" v="23"/>
          <ac:spMkLst>
            <pc:docMk/>
            <pc:sldMk cId="3971666115" sldId="268"/>
            <ac:spMk id="2" creationId="{21F1F297-4A66-42EA-8A3E-CAA6ADA8CF2B}"/>
          </ac:spMkLst>
        </pc:spChg>
        <pc:spChg chg="mod ord">
          <ac:chgData name="M Vishnu Sankar" userId="S::vishnu6@iitb.ac.in::3d8c5614-1d11-4a54-a0cc-d84f511fc444" providerId="AD" clId="Web-{2A5C87E7-0555-4E03-4509-23B81997B593}" dt="2021-08-08T09:56:07.768" v="23"/>
          <ac:spMkLst>
            <pc:docMk/>
            <pc:sldMk cId="3971666115" sldId="268"/>
            <ac:spMk id="3" creationId="{B9ABA716-8B70-47AE-BA5B-ED0AA2AB41D0}"/>
          </ac:spMkLst>
        </pc:spChg>
        <pc:spChg chg="add del">
          <ac:chgData name="M Vishnu Sankar" userId="S::vishnu6@iitb.ac.in::3d8c5614-1d11-4a54-a0cc-d84f511fc444" providerId="AD" clId="Web-{2A5C87E7-0555-4E03-4509-23B81997B593}" dt="2021-08-08T09:56:07.768" v="23"/>
          <ac:spMkLst>
            <pc:docMk/>
            <pc:sldMk cId="3971666115" sldId="268"/>
            <ac:spMk id="7" creationId="{8E20FA99-AAAC-4AF3-9FAE-707420324F1C}"/>
          </ac:spMkLst>
        </pc:spChg>
        <pc:spChg chg="add del">
          <ac:chgData name="M Vishnu Sankar" userId="S::vishnu6@iitb.ac.in::3d8c5614-1d11-4a54-a0cc-d84f511fc444" providerId="AD" clId="Web-{2A5C87E7-0555-4E03-4509-23B81997B593}" dt="2021-08-08T09:56:07.768" v="23"/>
          <ac:spMkLst>
            <pc:docMk/>
            <pc:sldMk cId="3971666115" sldId="268"/>
            <ac:spMk id="8" creationId="{9573BE85-6043-4C3A-A7DD-483A0A5FB740}"/>
          </ac:spMkLst>
        </pc:spChg>
        <pc:spChg chg="add del">
          <ac:chgData name="M Vishnu Sankar" userId="S::vishnu6@iitb.ac.in::3d8c5614-1d11-4a54-a0cc-d84f511fc444" providerId="AD" clId="Web-{2A5C87E7-0555-4E03-4509-23B81997B593}" dt="2021-08-08T09:45:18.706" v="15"/>
          <ac:spMkLst>
            <pc:docMk/>
            <pc:sldMk cId="3971666115" sldId="268"/>
            <ac:spMk id="10" creationId="{4038CB10-1F5C-4D54-9DF7-12586DE5B007}"/>
          </ac:spMkLst>
        </pc:spChg>
        <pc:spChg chg="add del">
          <ac:chgData name="M Vishnu Sankar" userId="S::vishnu6@iitb.ac.in::3d8c5614-1d11-4a54-a0cc-d84f511fc444" providerId="AD" clId="Web-{2A5C87E7-0555-4E03-4509-23B81997B593}" dt="2021-08-08T09:45:18.706" v="15"/>
          <ac:spMkLst>
            <pc:docMk/>
            <pc:sldMk cId="3971666115" sldId="268"/>
            <ac:spMk id="12" creationId="{33B81349-3A7E-4A66-9ED9-66E6F8E29C4A}"/>
          </ac:spMkLst>
        </pc:spChg>
        <pc:spChg chg="del">
          <ac:chgData name="M Vishnu Sankar" userId="S::vishnu6@iitb.ac.in::3d8c5614-1d11-4a54-a0cc-d84f511fc444" providerId="AD" clId="Web-{2A5C87E7-0555-4E03-4509-23B81997B593}" dt="2021-08-08T10:20:00.443" v="79"/>
          <ac:spMkLst>
            <pc:docMk/>
            <pc:sldMk cId="3971666115" sldId="268"/>
            <ac:spMk id="13" creationId="{93E12F88-C18A-41F0-913E-B23384516725}"/>
          </ac:spMkLst>
        </pc:spChg>
        <pc:spChg chg="add del">
          <ac:chgData name="M Vishnu Sankar" userId="S::vishnu6@iitb.ac.in::3d8c5614-1d11-4a54-a0cc-d84f511fc444" providerId="AD" clId="Web-{2A5C87E7-0555-4E03-4509-23B81997B593}" dt="2021-08-08T09:45:18.706" v="15"/>
          <ac:spMkLst>
            <pc:docMk/>
            <pc:sldMk cId="3971666115" sldId="268"/>
            <ac:spMk id="14" creationId="{4A37A7FF-19A5-40D8-8D0C-E780CBD33087}"/>
          </ac:spMkLst>
        </pc:spChg>
        <pc:spChg chg="add del">
          <ac:chgData name="M Vishnu Sankar" userId="S::vishnu6@iitb.ac.in::3d8c5614-1d11-4a54-a0cc-d84f511fc444" providerId="AD" clId="Web-{2A5C87E7-0555-4E03-4509-23B81997B593}" dt="2021-08-08T09:45:18.706" v="15"/>
          <ac:spMkLst>
            <pc:docMk/>
            <pc:sldMk cId="3971666115" sldId="268"/>
            <ac:spMk id="16" creationId="{73ED6512-6858-4552-B699-9A97FE9A4EA2}"/>
          </ac:spMkLst>
        </pc:spChg>
        <pc:picChg chg="del mod ord">
          <ac:chgData name="M Vishnu Sankar" userId="S::vishnu6@iitb.ac.in::3d8c5614-1d11-4a54-a0cc-d84f511fc444" providerId="AD" clId="Web-{2A5C87E7-0555-4E03-4509-23B81997B593}" dt="2021-08-08T09:54:37.860" v="16"/>
          <ac:picMkLst>
            <pc:docMk/>
            <pc:sldMk cId="3971666115" sldId="268"/>
            <ac:picMk id="4" creationId="{7BBB9230-6EB1-4E50-AA4F-F663C7407374}"/>
          </ac:picMkLst>
        </pc:picChg>
        <pc:picChg chg="del mod">
          <ac:chgData name="M Vishnu Sankar" userId="S::vishnu6@iitb.ac.in::3d8c5614-1d11-4a54-a0cc-d84f511fc444" providerId="AD" clId="Web-{2A5C87E7-0555-4E03-4509-23B81997B593}" dt="2021-08-08T10:13:48.637" v="45"/>
          <ac:picMkLst>
            <pc:docMk/>
            <pc:sldMk cId="3971666115" sldId="268"/>
            <ac:picMk id="4" creationId="{E5D6F7E3-E679-477D-ACBE-66565826B0EF}"/>
          </ac:picMkLst>
        </pc:picChg>
        <pc:picChg chg="add del mod">
          <ac:chgData name="M Vishnu Sankar" userId="S::vishnu6@iitb.ac.in::3d8c5614-1d11-4a54-a0cc-d84f511fc444" providerId="AD" clId="Web-{2A5C87E7-0555-4E03-4509-23B81997B593}" dt="2021-08-08T09:56:29.284" v="26" actId="1076"/>
          <ac:picMkLst>
            <pc:docMk/>
            <pc:sldMk cId="3971666115" sldId="268"/>
            <ac:picMk id="5" creationId="{29B07B30-C421-41EF-AE99-A6CA31A1AC23}"/>
          </ac:picMkLst>
        </pc:picChg>
        <pc:picChg chg="add del mod">
          <ac:chgData name="M Vishnu Sankar" userId="S::vishnu6@iitb.ac.in::3d8c5614-1d11-4a54-a0cc-d84f511fc444" providerId="AD" clId="Web-{2A5C87E7-0555-4E03-4509-23B81997B593}" dt="2021-08-08T10:11:40.056" v="42"/>
          <ac:picMkLst>
            <pc:docMk/>
            <pc:sldMk cId="3971666115" sldId="268"/>
            <ac:picMk id="6" creationId="{71F9560D-08D3-4FE2-9D04-3A09DDE146FB}"/>
          </ac:picMkLst>
        </pc:picChg>
        <pc:picChg chg="add mod">
          <ac:chgData name="M Vishnu Sankar" userId="S::vishnu6@iitb.ac.in::3d8c5614-1d11-4a54-a0cc-d84f511fc444" providerId="AD" clId="Web-{2A5C87E7-0555-4E03-4509-23B81997B593}" dt="2021-08-08T10:15:45.765" v="70" actId="1076"/>
          <ac:picMkLst>
            <pc:docMk/>
            <pc:sldMk cId="3971666115" sldId="268"/>
            <ac:picMk id="7" creationId="{A02BF26C-2FA1-46AB-B93F-4487127FCEDE}"/>
          </ac:picMkLst>
        </pc:picChg>
        <pc:picChg chg="add mod">
          <ac:chgData name="M Vishnu Sankar" userId="S::vishnu6@iitb.ac.in::3d8c5614-1d11-4a54-a0cc-d84f511fc444" providerId="AD" clId="Web-{2A5C87E7-0555-4E03-4509-23B81997B593}" dt="2021-08-08T10:17:05.579" v="78" actId="1076"/>
          <ac:picMkLst>
            <pc:docMk/>
            <pc:sldMk cId="3971666115" sldId="268"/>
            <ac:picMk id="8" creationId="{5E264E01-1693-4D41-BDB9-DF516CA61258}"/>
          </ac:picMkLst>
        </pc:picChg>
        <pc:picChg chg="add del mod">
          <ac:chgData name="M Vishnu Sankar" userId="S::vishnu6@iitb.ac.in::3d8c5614-1d11-4a54-a0cc-d84f511fc444" providerId="AD" clId="Web-{2A5C87E7-0555-4E03-4509-23B81997B593}" dt="2021-08-08T10:13:49.903" v="46"/>
          <ac:picMkLst>
            <pc:docMk/>
            <pc:sldMk cId="3971666115" sldId="268"/>
            <ac:picMk id="9" creationId="{427D064D-1BC1-4609-9C7C-226F0C4CB2A6}"/>
          </ac:picMkLst>
        </pc:picChg>
        <pc:picChg chg="add mod">
          <ac:chgData name="M Vishnu Sankar" userId="S::vishnu6@iitb.ac.in::3d8c5614-1d11-4a54-a0cc-d84f511fc444" providerId="AD" clId="Web-{2A5C87E7-0555-4E03-4509-23B81997B593}" dt="2021-08-08T10:15:48.780" v="72" actId="1076"/>
          <ac:picMkLst>
            <pc:docMk/>
            <pc:sldMk cId="3971666115" sldId="268"/>
            <ac:picMk id="10" creationId="{0FFD85FC-CA1C-4FE1-9B17-8B120B27D70C}"/>
          </ac:picMkLst>
        </pc:picChg>
        <pc:picChg chg="add mod">
          <ac:chgData name="M Vishnu Sankar" userId="S::vishnu6@iitb.ac.in::3d8c5614-1d11-4a54-a0cc-d84f511fc444" providerId="AD" clId="Web-{2A5C87E7-0555-4E03-4509-23B81997B593}" dt="2021-08-08T10:16:01.015" v="74" actId="1076"/>
          <ac:picMkLst>
            <pc:docMk/>
            <pc:sldMk cId="3971666115" sldId="268"/>
            <ac:picMk id="11" creationId="{1ABE93A0-56EC-46DB-880E-D3D013699E94}"/>
          </ac:picMkLst>
        </pc:picChg>
        <pc:cxnChg chg="del mod">
          <ac:chgData name="M Vishnu Sankar" userId="S::vishnu6@iitb.ac.in::3d8c5614-1d11-4a54-a0cc-d84f511fc444" providerId="AD" clId="Web-{2A5C87E7-0555-4E03-4509-23B81997B593}" dt="2021-08-08T10:20:09.396" v="80"/>
          <ac:cxnSpMkLst>
            <pc:docMk/>
            <pc:sldMk cId="3971666115" sldId="268"/>
            <ac:cxnSpMk id="12" creationId="{AF0F3E66-0C72-4F13-A347-4ACF16249728}"/>
          </ac:cxnSpMkLst>
        </pc:cxnChg>
      </pc:sldChg>
    </pc:docChg>
  </pc:docChgLst>
  <pc:docChgLst>
    <pc:chgData name="Goparaju Khushal" userId="S::180010023@iitb.ac.in::dd07b14f-c669-4e14-af47-cd20a01d433f" providerId="AD" clId="Web-{B53DC985-F5C6-FA4E-D004-65F9EA9420CF}"/>
    <pc:docChg chg="modSld sldOrd">
      <pc:chgData name="Goparaju Khushal" userId="S::180010023@iitb.ac.in::dd07b14f-c669-4e14-af47-cd20a01d433f" providerId="AD" clId="Web-{B53DC985-F5C6-FA4E-D004-65F9EA9420CF}" dt="2021-08-09T13:15:59.515" v="885" actId="1076"/>
      <pc:docMkLst>
        <pc:docMk/>
      </pc:docMkLst>
      <pc:sldChg chg="modSp modNotes">
        <pc:chgData name="Goparaju Khushal" userId="S::180010023@iitb.ac.in::dd07b14f-c669-4e14-af47-cd20a01d433f" providerId="AD" clId="Web-{B53DC985-F5C6-FA4E-D004-65F9EA9420CF}" dt="2021-08-09T13:15:59.515" v="885" actId="1076"/>
        <pc:sldMkLst>
          <pc:docMk/>
          <pc:sldMk cId="2440886988" sldId="267"/>
        </pc:sldMkLst>
        <pc:picChg chg="mod">
          <ac:chgData name="Goparaju Khushal" userId="S::180010023@iitb.ac.in::dd07b14f-c669-4e14-af47-cd20a01d433f" providerId="AD" clId="Web-{B53DC985-F5C6-FA4E-D004-65F9EA9420CF}" dt="2021-08-09T13:15:59.515" v="885" actId="1076"/>
          <ac:picMkLst>
            <pc:docMk/>
            <pc:sldMk cId="2440886988" sldId="267"/>
            <ac:picMk id="2" creationId="{EFC907C1-B572-4F88-80C4-76D07DA4FEF4}"/>
          </ac:picMkLst>
        </pc:picChg>
      </pc:sldChg>
      <pc:sldChg chg="modNotes">
        <pc:chgData name="Goparaju Khushal" userId="S::180010023@iitb.ac.in::dd07b14f-c669-4e14-af47-cd20a01d433f" providerId="AD" clId="Web-{B53DC985-F5C6-FA4E-D004-65F9EA9420CF}" dt="2021-08-09T12:45:30.228" v="72"/>
        <pc:sldMkLst>
          <pc:docMk/>
          <pc:sldMk cId="2063400935" sldId="269"/>
        </pc:sldMkLst>
      </pc:sldChg>
      <pc:sldChg chg="ord">
        <pc:chgData name="Goparaju Khushal" userId="S::180010023@iitb.ac.in::dd07b14f-c669-4e14-af47-cd20a01d433f" providerId="AD" clId="Web-{B53DC985-F5C6-FA4E-D004-65F9EA9420CF}" dt="2021-08-09T12:51:47.751" v="147"/>
        <pc:sldMkLst>
          <pc:docMk/>
          <pc:sldMk cId="1444422853" sldId="270"/>
        </pc:sldMkLst>
      </pc:sldChg>
      <pc:sldChg chg="modSp modNotes">
        <pc:chgData name="Goparaju Khushal" userId="S::180010023@iitb.ac.in::dd07b14f-c669-4e14-af47-cd20a01d433f" providerId="AD" clId="Web-{B53DC985-F5C6-FA4E-D004-65F9EA9420CF}" dt="2021-08-09T12:30:23.538" v="16"/>
        <pc:sldMkLst>
          <pc:docMk/>
          <pc:sldMk cId="3695540116" sldId="275"/>
        </pc:sldMkLst>
        <pc:picChg chg="mod">
          <ac:chgData name="Goparaju Khushal" userId="S::180010023@iitb.ac.in::dd07b14f-c669-4e14-af47-cd20a01d433f" providerId="AD" clId="Web-{B53DC985-F5C6-FA4E-D004-65F9EA9420CF}" dt="2021-08-09T12:29:16.083" v="8" actId="1076"/>
          <ac:picMkLst>
            <pc:docMk/>
            <pc:sldMk cId="3695540116" sldId="275"/>
            <ac:picMk id="6" creationId="{262A626D-58A4-4281-9EC4-B5EA8E5D716B}"/>
          </ac:picMkLst>
        </pc:picChg>
      </pc:sldChg>
    </pc:docChg>
  </pc:docChgLst>
  <pc:docChgLst>
    <pc:chgData name="Amal S Sebastian" userId="S::170010054@iitb.ac.in::324fd818-ae03-4f5e-8f35-ae892319c469" providerId="AD" clId="Web-{199EE0C9-D2C8-FAEC-4AB1-D2C9F4CE3F39}"/>
    <pc:docChg chg="delSld modSld">
      <pc:chgData name="Amal S Sebastian" userId="S::170010054@iitb.ac.in::324fd818-ae03-4f5e-8f35-ae892319c469" providerId="AD" clId="Web-{199EE0C9-D2C8-FAEC-4AB1-D2C9F4CE3F39}" dt="2021-08-08T10:56:02.739" v="302" actId="1076"/>
      <pc:docMkLst>
        <pc:docMk/>
      </pc:docMkLst>
      <pc:sldChg chg="del">
        <pc:chgData name="Amal S Sebastian" userId="S::170010054@iitb.ac.in::324fd818-ae03-4f5e-8f35-ae892319c469" providerId="AD" clId="Web-{199EE0C9-D2C8-FAEC-4AB1-D2C9F4CE3F39}" dt="2021-08-08T10:21:40.128" v="231"/>
        <pc:sldMkLst>
          <pc:docMk/>
          <pc:sldMk cId="2173457160" sldId="257"/>
        </pc:sldMkLst>
      </pc:sldChg>
      <pc:sldChg chg="addSp delSp modSp modNotes">
        <pc:chgData name="Amal S Sebastian" userId="S::170010054@iitb.ac.in::324fd818-ae03-4f5e-8f35-ae892319c469" providerId="AD" clId="Web-{199EE0C9-D2C8-FAEC-4AB1-D2C9F4CE3F39}" dt="2021-08-08T09:53:12.151" v="216"/>
        <pc:sldMkLst>
          <pc:docMk/>
          <pc:sldMk cId="939636778" sldId="259"/>
        </pc:sldMkLst>
        <pc:spChg chg="add mod">
          <ac:chgData name="Amal S Sebastian" userId="S::170010054@iitb.ac.in::324fd818-ae03-4f5e-8f35-ae892319c469" providerId="AD" clId="Web-{199EE0C9-D2C8-FAEC-4AB1-D2C9F4CE3F39}" dt="2021-08-08T09:43:32.372" v="211" actId="1076"/>
          <ac:spMkLst>
            <pc:docMk/>
            <pc:sldMk cId="939636778" sldId="259"/>
            <ac:spMk id="28" creationId="{002369AD-8F30-49D1-8ACB-38B85BE33A21}"/>
          </ac:spMkLst>
        </pc:spChg>
        <pc:graphicFrameChg chg="mod">
          <ac:chgData name="Amal S Sebastian" userId="S::170010054@iitb.ac.in::324fd818-ae03-4f5e-8f35-ae892319c469" providerId="AD" clId="Web-{199EE0C9-D2C8-FAEC-4AB1-D2C9F4CE3F39}" dt="2021-08-08T09:40:32.164" v="7" actId="14100"/>
          <ac:graphicFrameMkLst>
            <pc:docMk/>
            <pc:sldMk cId="939636778" sldId="259"/>
            <ac:graphicFrameMk id="15" creationId="{DA572C64-6490-4525-BA4F-02C3583ABDF3}"/>
          </ac:graphicFrameMkLst>
        </pc:graphicFrameChg>
        <pc:picChg chg="add mod">
          <ac:chgData name="Amal S Sebastian" userId="S::170010054@iitb.ac.in::324fd818-ae03-4f5e-8f35-ae892319c469" providerId="AD" clId="Web-{199EE0C9-D2C8-FAEC-4AB1-D2C9F4CE3F39}" dt="2021-08-08T09:40:44.993" v="13" actId="1076"/>
          <ac:picMkLst>
            <pc:docMk/>
            <pc:sldMk cId="939636778" sldId="259"/>
            <ac:picMk id="8" creationId="{C9AB9CA0-26A8-4470-AA0F-62545FB2C65E}"/>
          </ac:picMkLst>
        </pc:picChg>
        <pc:picChg chg="mod">
          <ac:chgData name="Amal S Sebastian" userId="S::170010054@iitb.ac.in::324fd818-ae03-4f5e-8f35-ae892319c469" providerId="AD" clId="Web-{199EE0C9-D2C8-FAEC-4AB1-D2C9F4CE3F39}" dt="2021-08-08T09:40:47.915" v="14" actId="1076"/>
          <ac:picMkLst>
            <pc:docMk/>
            <pc:sldMk cId="939636778" sldId="259"/>
            <ac:picMk id="655" creationId="{460C2611-06FA-49EE-B533-EB677C66A6FB}"/>
          </ac:picMkLst>
        </pc:picChg>
        <pc:picChg chg="del">
          <ac:chgData name="Amal S Sebastian" userId="S::170010054@iitb.ac.in::324fd818-ae03-4f5e-8f35-ae892319c469" providerId="AD" clId="Web-{199EE0C9-D2C8-FAEC-4AB1-D2C9F4CE3F39}" dt="2021-08-08T09:39:51.491" v="0"/>
          <ac:picMkLst>
            <pc:docMk/>
            <pc:sldMk cId="939636778" sldId="259"/>
            <ac:picMk id="668" creationId="{6F07E1E3-1588-4648-B809-42886B756690}"/>
          </ac:picMkLst>
        </pc:picChg>
      </pc:sldChg>
      <pc:sldChg chg="addSp delSp">
        <pc:chgData name="Amal S Sebastian" userId="S::170010054@iitb.ac.in::324fd818-ae03-4f5e-8f35-ae892319c469" providerId="AD" clId="Web-{199EE0C9-D2C8-FAEC-4AB1-D2C9F4CE3F39}" dt="2021-08-08T10:16:52.590" v="230"/>
        <pc:sldMkLst>
          <pc:docMk/>
          <pc:sldMk cId="273491933" sldId="260"/>
        </pc:sldMkLst>
        <pc:graphicFrameChg chg="add del">
          <ac:chgData name="Amal S Sebastian" userId="S::170010054@iitb.ac.in::324fd818-ae03-4f5e-8f35-ae892319c469" providerId="AD" clId="Web-{199EE0C9-D2C8-FAEC-4AB1-D2C9F4CE3F39}" dt="2021-08-08T10:16:52.590" v="230"/>
          <ac:graphicFrameMkLst>
            <pc:docMk/>
            <pc:sldMk cId="273491933" sldId="260"/>
            <ac:graphicFrameMk id="7" creationId="{F6AA4E04-1B6D-4EA2-8058-8F3D99A03A13}"/>
          </ac:graphicFrameMkLst>
        </pc:graphicFrameChg>
      </pc:sldChg>
      <pc:sldChg chg="del">
        <pc:chgData name="Amal S Sebastian" userId="S::170010054@iitb.ac.in::324fd818-ae03-4f5e-8f35-ae892319c469" providerId="AD" clId="Web-{199EE0C9-D2C8-FAEC-4AB1-D2C9F4CE3F39}" dt="2021-08-08T09:52:42.666" v="212"/>
        <pc:sldMkLst>
          <pc:docMk/>
          <pc:sldMk cId="1078660774" sldId="266"/>
        </pc:sldMkLst>
      </pc:sldChg>
      <pc:sldChg chg="addSp delSp modSp">
        <pc:chgData name="Amal S Sebastian" userId="S::170010054@iitb.ac.in::324fd818-ae03-4f5e-8f35-ae892319c469" providerId="AD" clId="Web-{199EE0C9-D2C8-FAEC-4AB1-D2C9F4CE3F39}" dt="2021-08-08T10:54:26.268" v="289" actId="20577"/>
        <pc:sldMkLst>
          <pc:docMk/>
          <pc:sldMk cId="3971666115" sldId="268"/>
        </pc:sldMkLst>
        <pc:spChg chg="add del mod">
          <ac:chgData name="Amal S Sebastian" userId="S::170010054@iitb.ac.in::324fd818-ae03-4f5e-8f35-ae892319c469" providerId="AD" clId="Web-{199EE0C9-D2C8-FAEC-4AB1-D2C9F4CE3F39}" dt="2021-08-08T10:54:26.268" v="289" actId="20577"/>
          <ac:spMkLst>
            <pc:docMk/>
            <pc:sldMk cId="3971666115" sldId="268"/>
            <ac:spMk id="2" creationId="{21F1F297-4A66-42EA-8A3E-CAA6ADA8CF2B}"/>
          </ac:spMkLst>
        </pc:spChg>
        <pc:spChg chg="add del mod">
          <ac:chgData name="Amal S Sebastian" userId="S::170010054@iitb.ac.in::324fd818-ae03-4f5e-8f35-ae892319c469" providerId="AD" clId="Web-{199EE0C9-D2C8-FAEC-4AB1-D2C9F4CE3F39}" dt="2021-08-08T10:54:06.268" v="277"/>
          <ac:spMkLst>
            <pc:docMk/>
            <pc:sldMk cId="3971666115" sldId="268"/>
            <ac:spMk id="18" creationId="{793B119D-C832-442E-8E67-A90B767D9398}"/>
          </ac:spMkLst>
        </pc:spChg>
      </pc:sldChg>
      <pc:sldChg chg="addSp delSp modSp">
        <pc:chgData name="Amal S Sebastian" userId="S::170010054@iitb.ac.in::324fd818-ae03-4f5e-8f35-ae892319c469" providerId="AD" clId="Web-{199EE0C9-D2C8-FAEC-4AB1-D2C9F4CE3F39}" dt="2021-08-08T10:53:53.783" v="270" actId="20577"/>
        <pc:sldMkLst>
          <pc:docMk/>
          <pc:sldMk cId="2063400935" sldId="269"/>
        </pc:sldMkLst>
        <pc:spChg chg="mod">
          <ac:chgData name="Amal S Sebastian" userId="S::170010054@iitb.ac.in::324fd818-ae03-4f5e-8f35-ae892319c469" providerId="AD" clId="Web-{199EE0C9-D2C8-FAEC-4AB1-D2C9F4CE3F39}" dt="2021-08-08T10:53:53.783" v="270" actId="20577"/>
          <ac:spMkLst>
            <pc:docMk/>
            <pc:sldMk cId="2063400935" sldId="269"/>
            <ac:spMk id="2" creationId="{E29B7779-E203-4832-94D6-424CF9F78BA4}"/>
          </ac:spMkLst>
        </pc:spChg>
        <pc:spChg chg="del">
          <ac:chgData name="Amal S Sebastian" userId="S::170010054@iitb.ac.in::324fd818-ae03-4f5e-8f35-ae892319c469" providerId="AD" clId="Web-{199EE0C9-D2C8-FAEC-4AB1-D2C9F4CE3F39}" dt="2021-08-08T10:37:58.558" v="232"/>
          <ac:spMkLst>
            <pc:docMk/>
            <pc:sldMk cId="2063400935" sldId="269"/>
            <ac:spMk id="3" creationId="{8B509098-C1CE-4330-9FF6-A5F5D78CDAF7}"/>
          </ac:spMkLst>
        </pc:spChg>
        <pc:spChg chg="mod">
          <ac:chgData name="Amal S Sebastian" userId="S::170010054@iitb.ac.in::324fd818-ae03-4f5e-8f35-ae892319c469" providerId="AD" clId="Web-{199EE0C9-D2C8-FAEC-4AB1-D2C9F4CE3F39}" dt="2021-08-08T10:53:29.408" v="267"/>
          <ac:spMkLst>
            <pc:docMk/>
            <pc:sldMk cId="2063400935" sldId="269"/>
            <ac:spMk id="6" creationId="{31CFF812-4DA4-4A5D-9603-809E67AF1211}"/>
          </ac:spMkLst>
        </pc:spChg>
        <pc:spChg chg="add del mod">
          <ac:chgData name="Amal S Sebastian" userId="S::170010054@iitb.ac.in::324fd818-ae03-4f5e-8f35-ae892319c469" providerId="AD" clId="Web-{199EE0C9-D2C8-FAEC-4AB1-D2C9F4CE3F39}" dt="2021-08-08T10:38:02.870" v="233"/>
          <ac:spMkLst>
            <pc:docMk/>
            <pc:sldMk cId="2063400935" sldId="269"/>
            <ac:spMk id="7" creationId="{038B5F6E-EBFF-4CA7-A046-965497BF645B}"/>
          </ac:spMkLst>
        </pc:spChg>
        <pc:spChg chg="add del">
          <ac:chgData name="Amal S Sebastian" userId="S::170010054@iitb.ac.in::324fd818-ae03-4f5e-8f35-ae892319c469" providerId="AD" clId="Web-{199EE0C9-D2C8-FAEC-4AB1-D2C9F4CE3F39}" dt="2021-08-08T10:40:23.342" v="236"/>
          <ac:spMkLst>
            <pc:docMk/>
            <pc:sldMk cId="2063400935" sldId="269"/>
            <ac:spMk id="12" creationId="{5AAE9118-0436-4488-AC4A-C14DF6A7B6B1}"/>
          </ac:spMkLst>
        </pc:spChg>
        <pc:spChg chg="add del">
          <ac:chgData name="Amal S Sebastian" userId="S::170010054@iitb.ac.in::324fd818-ae03-4f5e-8f35-ae892319c469" providerId="AD" clId="Web-{199EE0C9-D2C8-FAEC-4AB1-D2C9F4CE3F39}" dt="2021-08-08T10:40:23.342" v="236"/>
          <ac:spMkLst>
            <pc:docMk/>
            <pc:sldMk cId="2063400935" sldId="269"/>
            <ac:spMk id="13" creationId="{1B10F861-B8F1-49C7-BD58-EAB20CEE7F93}"/>
          </ac:spMkLst>
        </pc:spChg>
        <pc:spChg chg="add del">
          <ac:chgData name="Amal S Sebastian" userId="S::170010054@iitb.ac.in::324fd818-ae03-4f5e-8f35-ae892319c469" providerId="AD" clId="Web-{199EE0C9-D2C8-FAEC-4AB1-D2C9F4CE3F39}" dt="2021-08-08T10:40:23.342" v="236"/>
          <ac:spMkLst>
            <pc:docMk/>
            <pc:sldMk cId="2063400935" sldId="269"/>
            <ac:spMk id="14" creationId="{61F6E425-22AB-4DA2-8FAC-58ADB58EF6C3}"/>
          </ac:spMkLst>
        </pc:spChg>
        <pc:spChg chg="add del">
          <ac:chgData name="Amal S Sebastian" userId="S::170010054@iitb.ac.in::324fd818-ae03-4f5e-8f35-ae892319c469" providerId="AD" clId="Web-{199EE0C9-D2C8-FAEC-4AB1-D2C9F4CE3F39}" dt="2021-08-08T10:40:23.327" v="235"/>
          <ac:spMkLst>
            <pc:docMk/>
            <pc:sldMk cId="2063400935" sldId="269"/>
            <ac:spMk id="16" creationId="{0855A890-B60B-4670-9DC2-69DC05015AB3}"/>
          </ac:spMkLst>
        </pc:spChg>
        <pc:spChg chg="add del">
          <ac:chgData name="Amal S Sebastian" userId="S::170010054@iitb.ac.in::324fd818-ae03-4f5e-8f35-ae892319c469" providerId="AD" clId="Web-{199EE0C9-D2C8-FAEC-4AB1-D2C9F4CE3F39}" dt="2021-08-08T10:40:23.327" v="235"/>
          <ac:spMkLst>
            <pc:docMk/>
            <pc:sldMk cId="2063400935" sldId="269"/>
            <ac:spMk id="18" creationId="{90F533E9-6690-41A8-A372-4C6C622D028D}"/>
          </ac:spMkLst>
        </pc:spChg>
        <pc:spChg chg="add del">
          <ac:chgData name="Amal S Sebastian" userId="S::170010054@iitb.ac.in::324fd818-ae03-4f5e-8f35-ae892319c469" providerId="AD" clId="Web-{199EE0C9-D2C8-FAEC-4AB1-D2C9F4CE3F39}" dt="2021-08-08T10:53:29.408" v="267"/>
          <ac:spMkLst>
            <pc:docMk/>
            <pc:sldMk cId="2063400935" sldId="269"/>
            <ac:spMk id="20" creationId="{398F3DEE-0E56-499F-AFAE-C2DA7C2C815B}"/>
          </ac:spMkLst>
        </pc:spChg>
        <pc:spChg chg="add del">
          <ac:chgData name="Amal S Sebastian" userId="S::170010054@iitb.ac.in::324fd818-ae03-4f5e-8f35-ae892319c469" providerId="AD" clId="Web-{199EE0C9-D2C8-FAEC-4AB1-D2C9F4CE3F39}" dt="2021-08-08T10:53:29.408" v="267"/>
          <ac:spMkLst>
            <pc:docMk/>
            <pc:sldMk cId="2063400935" sldId="269"/>
            <ac:spMk id="22" creationId="{E85CCF60-79A2-440A-86A2-1A64A59F7B5C}"/>
          </ac:spMkLst>
        </pc:spChg>
        <pc:spChg chg="add del">
          <ac:chgData name="Amal S Sebastian" userId="S::170010054@iitb.ac.in::324fd818-ae03-4f5e-8f35-ae892319c469" providerId="AD" clId="Web-{199EE0C9-D2C8-FAEC-4AB1-D2C9F4CE3F39}" dt="2021-08-08T10:40:23.327" v="235"/>
          <ac:spMkLst>
            <pc:docMk/>
            <pc:sldMk cId="2063400935" sldId="269"/>
            <ac:spMk id="23" creationId="{99413ED5-9ED4-4772-BCE4-2BCAE6B12E35}"/>
          </ac:spMkLst>
        </pc:spChg>
        <pc:spChg chg="add del">
          <ac:chgData name="Amal S Sebastian" userId="S::170010054@iitb.ac.in::324fd818-ae03-4f5e-8f35-ae892319c469" providerId="AD" clId="Web-{199EE0C9-D2C8-FAEC-4AB1-D2C9F4CE3F39}" dt="2021-08-08T10:53:29.408" v="267"/>
          <ac:spMkLst>
            <pc:docMk/>
            <pc:sldMk cId="2063400935" sldId="269"/>
            <ac:spMk id="24" creationId="{3F2162BA-EECD-43E0-99D9-C00B19482E50}"/>
          </ac:spMkLst>
        </pc:spChg>
        <pc:spChg chg="add del">
          <ac:chgData name="Amal S Sebastian" userId="S::170010054@iitb.ac.in::324fd818-ae03-4f5e-8f35-ae892319c469" providerId="AD" clId="Web-{199EE0C9-D2C8-FAEC-4AB1-D2C9F4CE3F39}" dt="2021-08-08T10:40:23.327" v="235"/>
          <ac:spMkLst>
            <pc:docMk/>
            <pc:sldMk cId="2063400935" sldId="269"/>
            <ac:spMk id="25" creationId="{04357C93-F0CB-4A1C-8F77-4E9063789819}"/>
          </ac:spMkLst>
        </pc:spChg>
        <pc:spChg chg="add del">
          <ac:chgData name="Amal S Sebastian" userId="S::170010054@iitb.ac.in::324fd818-ae03-4f5e-8f35-ae892319c469" providerId="AD" clId="Web-{199EE0C9-D2C8-FAEC-4AB1-D2C9F4CE3F39}" dt="2021-08-08T10:53:29.408" v="267"/>
          <ac:spMkLst>
            <pc:docMk/>
            <pc:sldMk cId="2063400935" sldId="269"/>
            <ac:spMk id="26" creationId="{160DB805-F71F-46BB-A8CC-74F6D8306F98}"/>
          </ac:spMkLst>
        </pc:spChg>
        <pc:spChg chg="add del">
          <ac:chgData name="Amal S Sebastian" userId="S::170010054@iitb.ac.in::324fd818-ae03-4f5e-8f35-ae892319c469" providerId="AD" clId="Web-{199EE0C9-D2C8-FAEC-4AB1-D2C9F4CE3F39}" dt="2021-08-08T10:53:29.408" v="267"/>
          <ac:spMkLst>
            <pc:docMk/>
            <pc:sldMk cId="2063400935" sldId="269"/>
            <ac:spMk id="27" creationId="{6F91054C-3439-420E-88EB-F0A5637EC5C4}"/>
          </ac:spMkLst>
        </pc:spChg>
        <pc:spChg chg="add">
          <ac:chgData name="Amal S Sebastian" userId="S::170010054@iitb.ac.in::324fd818-ae03-4f5e-8f35-ae892319c469" providerId="AD" clId="Web-{199EE0C9-D2C8-FAEC-4AB1-D2C9F4CE3F39}" dt="2021-08-08T10:53:29.408" v="267"/>
          <ac:spMkLst>
            <pc:docMk/>
            <pc:sldMk cId="2063400935" sldId="269"/>
            <ac:spMk id="32" creationId="{928F64C6-FE22-4FC1-A763-DFCC514811BD}"/>
          </ac:spMkLst>
        </pc:spChg>
        <pc:picChg chg="mod ord">
          <ac:chgData name="Amal S Sebastian" userId="S::170010054@iitb.ac.in::324fd818-ae03-4f5e-8f35-ae892319c469" providerId="AD" clId="Web-{199EE0C9-D2C8-FAEC-4AB1-D2C9F4CE3F39}" dt="2021-08-08T10:53:29.408" v="267"/>
          <ac:picMkLst>
            <pc:docMk/>
            <pc:sldMk cId="2063400935" sldId="269"/>
            <ac:picMk id="4" creationId="{6115202C-6F27-45F6-A46C-CF5FA3917C85}"/>
          </ac:picMkLst>
        </pc:picChg>
        <pc:picChg chg="mod">
          <ac:chgData name="Amal S Sebastian" userId="S::170010054@iitb.ac.in::324fd818-ae03-4f5e-8f35-ae892319c469" providerId="AD" clId="Web-{199EE0C9-D2C8-FAEC-4AB1-D2C9F4CE3F39}" dt="2021-08-08T10:53:29.408" v="267"/>
          <ac:picMkLst>
            <pc:docMk/>
            <pc:sldMk cId="2063400935" sldId="269"/>
            <ac:picMk id="5" creationId="{A9900DEA-2144-48F7-B4F3-BB409B3A1668}"/>
          </ac:picMkLst>
        </pc:picChg>
        <pc:picChg chg="add mod ord">
          <ac:chgData name="Amal S Sebastian" userId="S::170010054@iitb.ac.in::324fd818-ae03-4f5e-8f35-ae892319c469" providerId="AD" clId="Web-{199EE0C9-D2C8-FAEC-4AB1-D2C9F4CE3F39}" dt="2021-08-08T10:53:29.408" v="267"/>
          <ac:picMkLst>
            <pc:docMk/>
            <pc:sldMk cId="2063400935" sldId="269"/>
            <ac:picMk id="8" creationId="{2309A41B-22FF-4F02-93E9-884B442E276A}"/>
          </ac:picMkLst>
        </pc:picChg>
        <pc:picChg chg="mod">
          <ac:chgData name="Amal S Sebastian" userId="S::170010054@iitb.ac.in::324fd818-ae03-4f5e-8f35-ae892319c469" providerId="AD" clId="Web-{199EE0C9-D2C8-FAEC-4AB1-D2C9F4CE3F39}" dt="2021-08-08T10:53:29.408" v="267"/>
          <ac:picMkLst>
            <pc:docMk/>
            <pc:sldMk cId="2063400935" sldId="269"/>
            <ac:picMk id="9" creationId="{10E0D0C1-327E-487F-A0C3-11DA75886B39}"/>
          </ac:picMkLst>
        </pc:picChg>
        <pc:picChg chg="mod">
          <ac:chgData name="Amal S Sebastian" userId="S::170010054@iitb.ac.in::324fd818-ae03-4f5e-8f35-ae892319c469" providerId="AD" clId="Web-{199EE0C9-D2C8-FAEC-4AB1-D2C9F4CE3F39}" dt="2021-08-08T10:53:29.408" v="267"/>
          <ac:picMkLst>
            <pc:docMk/>
            <pc:sldMk cId="2063400935" sldId="269"/>
            <ac:picMk id="10" creationId="{C9E6CBF1-1621-44EB-A86B-95547B95B708}"/>
          </ac:picMkLst>
        </pc:picChg>
        <pc:cxnChg chg="add">
          <ac:chgData name="Amal S Sebastian" userId="S::170010054@iitb.ac.in::324fd818-ae03-4f5e-8f35-ae892319c469" providerId="AD" clId="Web-{199EE0C9-D2C8-FAEC-4AB1-D2C9F4CE3F39}" dt="2021-08-08T10:53:29.408" v="267"/>
          <ac:cxnSpMkLst>
            <pc:docMk/>
            <pc:sldMk cId="2063400935" sldId="269"/>
            <ac:cxnSpMk id="34" creationId="{5C34627B-48E6-4F4D-B843-97717A86B490}"/>
          </ac:cxnSpMkLst>
        </pc:cxnChg>
      </pc:sldChg>
      <pc:sldChg chg="addSp delSp modSp">
        <pc:chgData name="Amal S Sebastian" userId="S::170010054@iitb.ac.in::324fd818-ae03-4f5e-8f35-ae892319c469" providerId="AD" clId="Web-{199EE0C9-D2C8-FAEC-4AB1-D2C9F4CE3F39}" dt="2021-08-08T10:56:02.739" v="302" actId="1076"/>
        <pc:sldMkLst>
          <pc:docMk/>
          <pc:sldMk cId="1444422853" sldId="270"/>
        </pc:sldMkLst>
        <pc:spChg chg="mod">
          <ac:chgData name="Amal S Sebastian" userId="S::170010054@iitb.ac.in::324fd818-ae03-4f5e-8f35-ae892319c469" providerId="AD" clId="Web-{199EE0C9-D2C8-FAEC-4AB1-D2C9F4CE3F39}" dt="2021-08-08T10:55:06.629" v="292"/>
          <ac:spMkLst>
            <pc:docMk/>
            <pc:sldMk cId="1444422853" sldId="270"/>
            <ac:spMk id="2" creationId="{EE79F2CE-55C5-49C5-A7F5-EFC88D59A347}"/>
          </ac:spMkLst>
        </pc:spChg>
        <pc:spChg chg="mod ord">
          <ac:chgData name="Amal S Sebastian" userId="S::170010054@iitb.ac.in::324fd818-ae03-4f5e-8f35-ae892319c469" providerId="AD" clId="Web-{199EE0C9-D2C8-FAEC-4AB1-D2C9F4CE3F39}" dt="2021-08-08T10:55:06.629" v="292"/>
          <ac:spMkLst>
            <pc:docMk/>
            <pc:sldMk cId="1444422853" sldId="270"/>
            <ac:spMk id="3" creationId="{70288260-F7DA-4361-BE2A-EB2607902733}"/>
          </ac:spMkLst>
        </pc:spChg>
        <pc:spChg chg="mod">
          <ac:chgData name="Amal S Sebastian" userId="S::170010054@iitb.ac.in::324fd818-ae03-4f5e-8f35-ae892319c469" providerId="AD" clId="Web-{199EE0C9-D2C8-FAEC-4AB1-D2C9F4CE3F39}" dt="2021-08-08T10:55:06.629" v="292"/>
          <ac:spMkLst>
            <pc:docMk/>
            <pc:sldMk cId="1444422853" sldId="270"/>
            <ac:spMk id="7" creationId="{92FC75B9-41E1-42BC-B0CF-3E37730E036F}"/>
          </ac:spMkLst>
        </pc:spChg>
        <pc:spChg chg="add del">
          <ac:chgData name="Amal S Sebastian" userId="S::170010054@iitb.ac.in::324fd818-ae03-4f5e-8f35-ae892319c469" providerId="AD" clId="Web-{199EE0C9-D2C8-FAEC-4AB1-D2C9F4CE3F39}" dt="2021-08-08T10:55:06.629" v="292"/>
          <ac:spMkLst>
            <pc:docMk/>
            <pc:sldMk cId="1444422853" sldId="270"/>
            <ac:spMk id="41" creationId="{0550F5B9-399F-4FAD-AE6C-ED65F9A43A74}"/>
          </ac:spMkLst>
        </pc:spChg>
        <pc:spChg chg="add del">
          <ac:chgData name="Amal S Sebastian" userId="S::170010054@iitb.ac.in::324fd818-ae03-4f5e-8f35-ae892319c469" providerId="AD" clId="Web-{199EE0C9-D2C8-FAEC-4AB1-D2C9F4CE3F39}" dt="2021-08-08T10:55:06.629" v="292"/>
          <ac:spMkLst>
            <pc:docMk/>
            <pc:sldMk cId="1444422853" sldId="270"/>
            <ac:spMk id="43" creationId="{C062E60F-5CD4-4268-8359-8076634680E5}"/>
          </ac:spMkLst>
        </pc:spChg>
        <pc:spChg chg="add del">
          <ac:chgData name="Amal S Sebastian" userId="S::170010054@iitb.ac.in::324fd818-ae03-4f5e-8f35-ae892319c469" providerId="AD" clId="Web-{199EE0C9-D2C8-FAEC-4AB1-D2C9F4CE3F39}" dt="2021-08-08T10:55:06.629" v="292"/>
          <ac:spMkLst>
            <pc:docMk/>
            <pc:sldMk cId="1444422853" sldId="270"/>
            <ac:spMk id="45" creationId="{BB341EC3-1810-4D33-BA3F-E2D0AA0ECFB6}"/>
          </ac:spMkLst>
        </pc:spChg>
        <pc:spChg chg="add del">
          <ac:chgData name="Amal S Sebastian" userId="S::170010054@iitb.ac.in::324fd818-ae03-4f5e-8f35-ae892319c469" providerId="AD" clId="Web-{199EE0C9-D2C8-FAEC-4AB1-D2C9F4CE3F39}" dt="2021-08-08T10:55:06.629" v="292"/>
          <ac:spMkLst>
            <pc:docMk/>
            <pc:sldMk cId="1444422853" sldId="270"/>
            <ac:spMk id="47" creationId="{10127CDE-2B99-47A8-BB3C-7D17519105E0}"/>
          </ac:spMkLst>
        </pc:spChg>
        <pc:spChg chg="add del">
          <ac:chgData name="Amal S Sebastian" userId="S::170010054@iitb.ac.in::324fd818-ae03-4f5e-8f35-ae892319c469" providerId="AD" clId="Web-{199EE0C9-D2C8-FAEC-4AB1-D2C9F4CE3F39}" dt="2021-08-08T10:55:06.613" v="291"/>
          <ac:spMkLst>
            <pc:docMk/>
            <pc:sldMk cId="1444422853" sldId="270"/>
            <ac:spMk id="49" creationId="{71A784BF-09DB-448D-99FC-B49DFC6605D5}"/>
          </ac:spMkLst>
        </pc:spChg>
        <pc:spChg chg="add del">
          <ac:chgData name="Amal S Sebastian" userId="S::170010054@iitb.ac.in::324fd818-ae03-4f5e-8f35-ae892319c469" providerId="AD" clId="Web-{199EE0C9-D2C8-FAEC-4AB1-D2C9F4CE3F39}" dt="2021-08-08T10:55:06.613" v="291"/>
          <ac:spMkLst>
            <pc:docMk/>
            <pc:sldMk cId="1444422853" sldId="270"/>
            <ac:spMk id="50" creationId="{917859B3-4C91-478D-929D-BB6433F90849}"/>
          </ac:spMkLst>
        </pc:spChg>
        <pc:spChg chg="add del">
          <ac:chgData name="Amal S Sebastian" userId="S::170010054@iitb.ac.in::324fd818-ae03-4f5e-8f35-ae892319c469" providerId="AD" clId="Web-{199EE0C9-D2C8-FAEC-4AB1-D2C9F4CE3F39}" dt="2021-08-08T10:55:06.613" v="291"/>
          <ac:spMkLst>
            <pc:docMk/>
            <pc:sldMk cId="1444422853" sldId="270"/>
            <ac:spMk id="51" creationId="{6283FBD2-A663-469F-855C-06D86E3C1161}"/>
          </ac:spMkLst>
        </pc:spChg>
        <pc:spChg chg="add del">
          <ac:chgData name="Amal S Sebastian" userId="S::170010054@iitb.ac.in::324fd818-ae03-4f5e-8f35-ae892319c469" providerId="AD" clId="Web-{199EE0C9-D2C8-FAEC-4AB1-D2C9F4CE3F39}" dt="2021-08-08T10:55:06.613" v="291"/>
          <ac:spMkLst>
            <pc:docMk/>
            <pc:sldMk cId="1444422853" sldId="270"/>
            <ac:spMk id="53" creationId="{8A1279FC-7441-4E55-B082-2774E6316482}"/>
          </ac:spMkLst>
        </pc:spChg>
        <pc:spChg chg="add">
          <ac:chgData name="Amal S Sebastian" userId="S::170010054@iitb.ac.in::324fd818-ae03-4f5e-8f35-ae892319c469" providerId="AD" clId="Web-{199EE0C9-D2C8-FAEC-4AB1-D2C9F4CE3F39}" dt="2021-08-08T10:55:06.629" v="292"/>
          <ac:spMkLst>
            <pc:docMk/>
            <pc:sldMk cId="1444422853" sldId="270"/>
            <ac:spMk id="55" creationId="{EA9E6440-28AB-43CB-B9F2-B84F6A187783}"/>
          </ac:spMkLst>
        </pc:spChg>
        <pc:picChg chg="mod ord">
          <ac:chgData name="Amal S Sebastian" userId="S::170010054@iitb.ac.in::324fd818-ae03-4f5e-8f35-ae892319c469" providerId="AD" clId="Web-{199EE0C9-D2C8-FAEC-4AB1-D2C9F4CE3F39}" dt="2021-08-08T10:55:55.286" v="299" actId="1076"/>
          <ac:picMkLst>
            <pc:docMk/>
            <pc:sldMk cId="1444422853" sldId="270"/>
            <ac:picMk id="4" creationId="{64D8288D-6983-464E-B207-2E4FB18D21A0}"/>
          </ac:picMkLst>
        </pc:picChg>
        <pc:picChg chg="mod">
          <ac:chgData name="Amal S Sebastian" userId="S::170010054@iitb.ac.in::324fd818-ae03-4f5e-8f35-ae892319c469" providerId="AD" clId="Web-{199EE0C9-D2C8-FAEC-4AB1-D2C9F4CE3F39}" dt="2021-08-08T10:55:47.114" v="295" actId="1076"/>
          <ac:picMkLst>
            <pc:docMk/>
            <pc:sldMk cId="1444422853" sldId="270"/>
            <ac:picMk id="5" creationId="{4630A332-3A6E-4C3B-9D3D-6BC3AE0666D0}"/>
          </ac:picMkLst>
        </pc:picChg>
        <pc:picChg chg="mod">
          <ac:chgData name="Amal S Sebastian" userId="S::170010054@iitb.ac.in::324fd818-ae03-4f5e-8f35-ae892319c469" providerId="AD" clId="Web-{199EE0C9-D2C8-FAEC-4AB1-D2C9F4CE3F39}" dt="2021-08-08T10:56:02.739" v="302" actId="1076"/>
          <ac:picMkLst>
            <pc:docMk/>
            <pc:sldMk cId="1444422853" sldId="270"/>
            <ac:picMk id="30" creationId="{554F58DC-DADD-48FC-8379-ED38FA04DE65}"/>
          </ac:picMkLst>
        </pc:picChg>
      </pc:sldChg>
      <pc:sldChg chg="addSp delSp modSp">
        <pc:chgData name="Amal S Sebastian" userId="S::170010054@iitb.ac.in::324fd818-ae03-4f5e-8f35-ae892319c469" providerId="AD" clId="Web-{199EE0C9-D2C8-FAEC-4AB1-D2C9F4CE3F39}" dt="2021-08-08T10:15:34.964" v="226" actId="1076"/>
        <pc:sldMkLst>
          <pc:docMk/>
          <pc:sldMk cId="550535334" sldId="271"/>
        </pc:sldMkLst>
        <pc:picChg chg="add mod">
          <ac:chgData name="Amal S Sebastian" userId="S::170010054@iitb.ac.in::324fd818-ae03-4f5e-8f35-ae892319c469" providerId="AD" clId="Web-{199EE0C9-D2C8-FAEC-4AB1-D2C9F4CE3F39}" dt="2021-08-08T10:15:34.964" v="226" actId="1076"/>
          <ac:picMkLst>
            <pc:docMk/>
            <pc:sldMk cId="550535334" sldId="271"/>
            <ac:picMk id="3" creationId="{A39412E7-C91B-4000-8B37-EC6E494D729C}"/>
          </ac:picMkLst>
        </pc:picChg>
        <pc:picChg chg="del">
          <ac:chgData name="Amal S Sebastian" userId="S::170010054@iitb.ac.in::324fd818-ae03-4f5e-8f35-ae892319c469" providerId="AD" clId="Web-{199EE0C9-D2C8-FAEC-4AB1-D2C9F4CE3F39}" dt="2021-08-08T10:08:10.250" v="217"/>
          <ac:picMkLst>
            <pc:docMk/>
            <pc:sldMk cId="550535334" sldId="271"/>
            <ac:picMk id="31" creationId="{9CABBF38-FC50-46D5-8999-F0838F070D57}"/>
          </ac:picMkLst>
        </pc:picChg>
      </pc:sldChg>
      <pc:sldChg chg="delSp">
        <pc:chgData name="Amal S Sebastian" userId="S::170010054@iitb.ac.in::324fd818-ae03-4f5e-8f35-ae892319c469" providerId="AD" clId="Web-{199EE0C9-D2C8-FAEC-4AB1-D2C9F4CE3F39}" dt="2021-08-08T10:15:22.776" v="224"/>
        <pc:sldMkLst>
          <pc:docMk/>
          <pc:sldMk cId="2238095533" sldId="273"/>
        </pc:sldMkLst>
        <pc:spChg chg="del">
          <ac:chgData name="Amal S Sebastian" userId="S::170010054@iitb.ac.in::324fd818-ae03-4f5e-8f35-ae892319c469" providerId="AD" clId="Web-{199EE0C9-D2C8-FAEC-4AB1-D2C9F4CE3F39}" dt="2021-08-08T10:15:22.776" v="224"/>
          <ac:spMkLst>
            <pc:docMk/>
            <pc:sldMk cId="2238095533" sldId="273"/>
            <ac:spMk id="18" creationId="{18FEA2DB-BB3D-4752-8EB5-D17AF2C67DA6}"/>
          </ac:spMkLst>
        </pc:spChg>
      </pc:sldChg>
      <pc:sldChg chg="modSp">
        <pc:chgData name="Amal S Sebastian" userId="S::170010054@iitb.ac.in::324fd818-ae03-4f5e-8f35-ae892319c469" providerId="AD" clId="Web-{199EE0C9-D2C8-FAEC-4AB1-D2C9F4CE3F39}" dt="2021-08-08T10:43:53.847" v="265"/>
        <pc:sldMkLst>
          <pc:docMk/>
          <pc:sldMk cId="3695540116" sldId="275"/>
        </pc:sldMkLst>
        <pc:graphicFrameChg chg="mod modGraphic">
          <ac:chgData name="Amal S Sebastian" userId="S::170010054@iitb.ac.in::324fd818-ae03-4f5e-8f35-ae892319c469" providerId="AD" clId="Web-{199EE0C9-D2C8-FAEC-4AB1-D2C9F4CE3F39}" dt="2021-08-08T10:43:53.847" v="265"/>
          <ac:graphicFrameMkLst>
            <pc:docMk/>
            <pc:sldMk cId="3695540116" sldId="275"/>
            <ac:graphicFrameMk id="9" creationId="{FD36FA13-C089-4BFF-BD1A-C78D1D3379DE}"/>
          </ac:graphicFrameMkLst>
        </pc:graphicFrameChg>
      </pc:sldChg>
    </pc:docChg>
  </pc:docChgLst>
  <pc:docChgLst>
    <pc:chgData name="Goparaju Khushal" userId="S::180010023@iitb.ac.in::dd07b14f-c669-4e14-af47-cd20a01d433f" providerId="AD" clId="Web-{56E730F4-C285-36E7-624A-0353EA397012}"/>
    <pc:docChg chg="modSld">
      <pc:chgData name="Goparaju Khushal" userId="S::180010023@iitb.ac.in::dd07b14f-c669-4e14-af47-cd20a01d433f" providerId="AD" clId="Web-{56E730F4-C285-36E7-624A-0353EA397012}" dt="2021-08-08T11:03:35.857" v="27"/>
      <pc:docMkLst>
        <pc:docMk/>
      </pc:docMkLst>
      <pc:sldChg chg="modSp">
        <pc:chgData name="Goparaju Khushal" userId="S::180010023@iitb.ac.in::dd07b14f-c669-4e14-af47-cd20a01d433f" providerId="AD" clId="Web-{56E730F4-C285-36E7-624A-0353EA397012}" dt="2021-08-08T11:03:35.857" v="27"/>
        <pc:sldMkLst>
          <pc:docMk/>
          <pc:sldMk cId="2238095533" sldId="273"/>
        </pc:sldMkLst>
        <pc:graphicFrameChg chg="mod modGraphic">
          <ac:chgData name="Goparaju Khushal" userId="S::180010023@iitb.ac.in::dd07b14f-c669-4e14-af47-cd20a01d433f" providerId="AD" clId="Web-{56E730F4-C285-36E7-624A-0353EA397012}" dt="2021-08-08T11:03:35.857" v="27"/>
          <ac:graphicFrameMkLst>
            <pc:docMk/>
            <pc:sldMk cId="2238095533" sldId="273"/>
            <ac:graphicFrameMk id="17" creationId="{9F15A966-8DB8-4FD9-8324-2157E761002F}"/>
          </ac:graphicFrameMkLst>
        </pc:graphicFrameChg>
      </pc:sldChg>
    </pc:docChg>
  </pc:docChgLst>
  <pc:docChgLst>
    <pc:chgData name="Ronit Rakesh Shukla" userId="S::180010050@iitb.ac.in::be82b9a7-d54b-4564-828f-85a9b3c9aef2" providerId="AD" clId="Web-{B38F56A0-9C45-4FC3-B02D-8475D217D615}"/>
    <pc:docChg chg="modSld">
      <pc:chgData name="Ronit Rakesh Shukla" userId="S::180010050@iitb.ac.in::be82b9a7-d54b-4564-828f-85a9b3c9aef2" providerId="AD" clId="Web-{B38F56A0-9C45-4FC3-B02D-8475D217D615}" dt="2021-08-14T05:19:37.229" v="1"/>
      <pc:docMkLst>
        <pc:docMk/>
      </pc:docMkLst>
      <pc:sldChg chg="modNotes">
        <pc:chgData name="Ronit Rakesh Shukla" userId="S::180010050@iitb.ac.in::be82b9a7-d54b-4564-828f-85a9b3c9aef2" providerId="AD" clId="Web-{B38F56A0-9C45-4FC3-B02D-8475D217D615}" dt="2021-08-14T05:14:03.710" v="0"/>
        <pc:sldMkLst>
          <pc:docMk/>
          <pc:sldMk cId="3349681316" sldId="264"/>
        </pc:sldMkLst>
      </pc:sldChg>
      <pc:sldChg chg="modNotes">
        <pc:chgData name="Ronit Rakesh Shukla" userId="S::180010050@iitb.ac.in::be82b9a7-d54b-4564-828f-85a9b3c9aef2" providerId="AD" clId="Web-{B38F56A0-9C45-4FC3-B02D-8475D217D615}" dt="2021-08-14T05:19:37.229" v="1"/>
        <pc:sldMkLst>
          <pc:docMk/>
          <pc:sldMk cId="1444422853" sldId="270"/>
        </pc:sldMkLst>
      </pc:sldChg>
    </pc:docChg>
  </pc:docChgLst>
  <pc:docChgLst>
    <pc:chgData name="Ronit Rakesh Shukla" userId="S::180010050@iitb.ac.in::be82b9a7-d54b-4564-828f-85a9b3c9aef2" providerId="AD" clId="Web-{E1A28384-B0B5-4322-A8F2-294B5731E3A9}"/>
    <pc:docChg chg="modSld">
      <pc:chgData name="Ronit Rakesh Shukla" userId="S::180010050@iitb.ac.in::be82b9a7-d54b-4564-828f-85a9b3c9aef2" providerId="AD" clId="Web-{E1A28384-B0B5-4322-A8F2-294B5731E3A9}" dt="2021-08-07T17:18:32.133" v="0"/>
      <pc:docMkLst>
        <pc:docMk/>
      </pc:docMkLst>
      <pc:sldChg chg="addSp delSp modSp">
        <pc:chgData name="Ronit Rakesh Shukla" userId="S::180010050@iitb.ac.in::be82b9a7-d54b-4564-828f-85a9b3c9aef2" providerId="AD" clId="Web-{E1A28384-B0B5-4322-A8F2-294B5731E3A9}" dt="2021-08-07T17:18:32.133" v="0"/>
        <pc:sldMkLst>
          <pc:docMk/>
          <pc:sldMk cId="973284163" sldId="256"/>
        </pc:sldMkLst>
        <pc:spChg chg="mod">
          <ac:chgData name="Ronit Rakesh Shukla" userId="S::180010050@iitb.ac.in::be82b9a7-d54b-4564-828f-85a9b3c9aef2" providerId="AD" clId="Web-{E1A28384-B0B5-4322-A8F2-294B5731E3A9}" dt="2021-08-07T17:18:32.133" v="0"/>
          <ac:spMkLst>
            <pc:docMk/>
            <pc:sldMk cId="973284163" sldId="256"/>
            <ac:spMk id="2" creationId="{72E2836B-34CE-452E-9937-E8612289E94D}"/>
          </ac:spMkLst>
        </pc:spChg>
        <pc:spChg chg="mod">
          <ac:chgData name="Ronit Rakesh Shukla" userId="S::180010050@iitb.ac.in::be82b9a7-d54b-4564-828f-85a9b3c9aef2" providerId="AD" clId="Web-{E1A28384-B0B5-4322-A8F2-294B5731E3A9}" dt="2021-08-07T17:18:32.133" v="0"/>
          <ac:spMkLst>
            <pc:docMk/>
            <pc:sldMk cId="973284163" sldId="256"/>
            <ac:spMk id="3" creationId="{18646CD2-D1CA-4049-9351-FE20C7512CD6}"/>
          </ac:spMkLst>
        </pc:spChg>
        <pc:spChg chg="del">
          <ac:chgData name="Ronit Rakesh Shukla" userId="S::180010050@iitb.ac.in::be82b9a7-d54b-4564-828f-85a9b3c9aef2" providerId="AD" clId="Web-{E1A28384-B0B5-4322-A8F2-294B5731E3A9}" dt="2021-08-07T17:18:32.133" v="0"/>
          <ac:spMkLst>
            <pc:docMk/>
            <pc:sldMk cId="973284163" sldId="256"/>
            <ac:spMk id="9" creationId="{C1DD1A8A-57D5-4A81-AD04-532B043C5611}"/>
          </ac:spMkLst>
        </pc:spChg>
        <pc:spChg chg="del">
          <ac:chgData name="Ronit Rakesh Shukla" userId="S::180010050@iitb.ac.in::be82b9a7-d54b-4564-828f-85a9b3c9aef2" providerId="AD" clId="Web-{E1A28384-B0B5-4322-A8F2-294B5731E3A9}" dt="2021-08-07T17:18:32.133" v="0"/>
          <ac:spMkLst>
            <pc:docMk/>
            <pc:sldMk cId="973284163" sldId="256"/>
            <ac:spMk id="11" creationId="{007891EC-4501-44ED-A8C8-B11B6DB767AB}"/>
          </ac:spMkLst>
        </pc:spChg>
        <pc:spChg chg="add">
          <ac:chgData name="Ronit Rakesh Shukla" userId="S::180010050@iitb.ac.in::be82b9a7-d54b-4564-828f-85a9b3c9aef2" providerId="AD" clId="Web-{E1A28384-B0B5-4322-A8F2-294B5731E3A9}" dt="2021-08-07T17:18:32.133" v="0"/>
          <ac:spMkLst>
            <pc:docMk/>
            <pc:sldMk cId="973284163" sldId="256"/>
            <ac:spMk id="16" creationId="{5DCB5928-DC7D-4612-9922-441966E15627}"/>
          </ac:spMkLst>
        </pc:spChg>
        <pc:spChg chg="add">
          <ac:chgData name="Ronit Rakesh Shukla" userId="S::180010050@iitb.ac.in::be82b9a7-d54b-4564-828f-85a9b3c9aef2" providerId="AD" clId="Web-{E1A28384-B0B5-4322-A8F2-294B5731E3A9}" dt="2021-08-07T17:18:32.133" v="0"/>
          <ac:spMkLst>
            <pc:docMk/>
            <pc:sldMk cId="973284163" sldId="256"/>
            <ac:spMk id="18" creationId="{682C1161-1736-45EC-99B7-33F3CAE9D517}"/>
          </ac:spMkLst>
        </pc:spChg>
        <pc:spChg chg="add">
          <ac:chgData name="Ronit Rakesh Shukla" userId="S::180010050@iitb.ac.in::be82b9a7-d54b-4564-828f-85a9b3c9aef2" providerId="AD" clId="Web-{E1A28384-B0B5-4322-A8F2-294B5731E3A9}" dt="2021-08-07T17:18:32.133" v="0"/>
          <ac:spMkLst>
            <pc:docMk/>
            <pc:sldMk cId="973284163" sldId="256"/>
            <ac:spMk id="20" creationId="{84D4DDB8-B68F-45B0-9F62-C4279996F672}"/>
          </ac:spMkLst>
        </pc:spChg>
        <pc:spChg chg="add">
          <ac:chgData name="Ronit Rakesh Shukla" userId="S::180010050@iitb.ac.in::be82b9a7-d54b-4564-828f-85a9b3c9aef2" providerId="AD" clId="Web-{E1A28384-B0B5-4322-A8F2-294B5731E3A9}" dt="2021-08-07T17:18:32.133" v="0"/>
          <ac:spMkLst>
            <pc:docMk/>
            <pc:sldMk cId="973284163" sldId="256"/>
            <ac:spMk id="22" creationId="{AF2F604E-43BE-4DC3-B983-E071523364F8}"/>
          </ac:spMkLst>
        </pc:spChg>
        <pc:spChg chg="add">
          <ac:chgData name="Ronit Rakesh Shukla" userId="S::180010050@iitb.ac.in::be82b9a7-d54b-4564-828f-85a9b3c9aef2" providerId="AD" clId="Web-{E1A28384-B0B5-4322-A8F2-294B5731E3A9}" dt="2021-08-07T17:18:32.133" v="0"/>
          <ac:spMkLst>
            <pc:docMk/>
            <pc:sldMk cId="973284163" sldId="256"/>
            <ac:spMk id="24" creationId="{08C9B587-E65E-4B52-B37C-ABEBB6E87928}"/>
          </ac:spMkLst>
        </pc:spChg>
        <pc:picChg chg="mod ord">
          <ac:chgData name="Ronit Rakesh Shukla" userId="S::180010050@iitb.ac.in::be82b9a7-d54b-4564-828f-85a9b3c9aef2" providerId="AD" clId="Web-{E1A28384-B0B5-4322-A8F2-294B5731E3A9}" dt="2021-08-07T17:18:32.133" v="0"/>
          <ac:picMkLst>
            <pc:docMk/>
            <pc:sldMk cId="973284163" sldId="256"/>
            <ac:picMk id="6" creationId="{C940B03C-E2E5-4199-829B-C337122BF241}"/>
          </ac:picMkLst>
        </pc:picChg>
      </pc:sldChg>
    </pc:docChg>
  </pc:docChgLst>
  <pc:docChgLst>
    <pc:chgData name="Goparaju Khushal" userId="S::180010023@iitb.ac.in::dd07b14f-c669-4e14-af47-cd20a01d433f" providerId="AD" clId="Web-{D2E4E7CC-E65A-BC3D-1287-7A1E207C0D85}"/>
    <pc:docChg chg="modSld">
      <pc:chgData name="Goparaju Khushal" userId="S::180010023@iitb.ac.in::dd07b14f-c669-4e14-af47-cd20a01d433f" providerId="AD" clId="Web-{D2E4E7CC-E65A-BC3D-1287-7A1E207C0D85}" dt="2021-08-12T14:00:48.326" v="99" actId="14100"/>
      <pc:docMkLst>
        <pc:docMk/>
      </pc:docMkLst>
      <pc:sldChg chg="modSp">
        <pc:chgData name="Goparaju Khushal" userId="S::180010023@iitb.ac.in::dd07b14f-c669-4e14-af47-cd20a01d433f" providerId="AD" clId="Web-{D2E4E7CC-E65A-BC3D-1287-7A1E207C0D85}" dt="2021-08-12T14:00:48.326" v="99" actId="14100"/>
        <pc:sldMkLst>
          <pc:docMk/>
          <pc:sldMk cId="2440886988" sldId="267"/>
        </pc:sldMkLst>
        <pc:picChg chg="mod">
          <ac:chgData name="Goparaju Khushal" userId="S::180010023@iitb.ac.in::dd07b14f-c669-4e14-af47-cd20a01d433f" providerId="AD" clId="Web-{D2E4E7CC-E65A-BC3D-1287-7A1E207C0D85}" dt="2021-08-12T14:00:44.436" v="98" actId="1076"/>
          <ac:picMkLst>
            <pc:docMk/>
            <pc:sldMk cId="2440886988" sldId="267"/>
            <ac:picMk id="4" creationId="{16310CF3-F13E-4E75-B9C1-9195D49BC677}"/>
          </ac:picMkLst>
        </pc:picChg>
        <pc:picChg chg="mod">
          <ac:chgData name="Goparaju Khushal" userId="S::180010023@iitb.ac.in::dd07b14f-c669-4e14-af47-cd20a01d433f" providerId="AD" clId="Web-{D2E4E7CC-E65A-BC3D-1287-7A1E207C0D85}" dt="2021-08-12T14:00:48.326" v="99" actId="14100"/>
          <ac:picMkLst>
            <pc:docMk/>
            <pc:sldMk cId="2440886988" sldId="267"/>
            <ac:picMk id="7" creationId="{116E7F0F-FF55-48A9-9518-65E4D9E48272}"/>
          </ac:picMkLst>
        </pc:picChg>
      </pc:sldChg>
      <pc:sldChg chg="addSp modSp">
        <pc:chgData name="Goparaju Khushal" userId="S::180010023@iitb.ac.in::dd07b14f-c669-4e14-af47-cd20a01d433f" providerId="AD" clId="Web-{D2E4E7CC-E65A-BC3D-1287-7A1E207C0D85}" dt="2021-08-12T13:55:56.685" v="45" actId="14100"/>
        <pc:sldMkLst>
          <pc:docMk/>
          <pc:sldMk cId="1462984269" sldId="272"/>
        </pc:sldMkLst>
        <pc:spChg chg="add mod">
          <ac:chgData name="Goparaju Khushal" userId="S::180010023@iitb.ac.in::dd07b14f-c669-4e14-af47-cd20a01d433f" providerId="AD" clId="Web-{D2E4E7CC-E65A-BC3D-1287-7A1E207C0D85}" dt="2021-08-12T13:55:11.935" v="39" actId="1076"/>
          <ac:spMkLst>
            <pc:docMk/>
            <pc:sldMk cId="1462984269" sldId="272"/>
            <ac:spMk id="4" creationId="{4EFCBF49-82D9-4DF3-B702-03FC311212DC}"/>
          </ac:spMkLst>
        </pc:spChg>
        <pc:grpChg chg="add mod">
          <ac:chgData name="Goparaju Khushal" userId="S::180010023@iitb.ac.in::dd07b14f-c669-4e14-af47-cd20a01d433f" providerId="AD" clId="Web-{D2E4E7CC-E65A-BC3D-1287-7A1E207C0D85}" dt="2021-08-12T13:55:56.685" v="45" actId="14100"/>
          <ac:grpSpMkLst>
            <pc:docMk/>
            <pc:sldMk cId="1462984269" sldId="272"/>
            <ac:grpSpMk id="8" creationId="{11E093EF-AE33-4D00-844D-B34C17525E2E}"/>
          </ac:grpSpMkLst>
        </pc:grpChg>
        <pc:picChg chg="mod">
          <ac:chgData name="Goparaju Khushal" userId="S::180010023@iitb.ac.in::dd07b14f-c669-4e14-af47-cd20a01d433f" providerId="AD" clId="Web-{D2E4E7CC-E65A-BC3D-1287-7A1E207C0D85}" dt="2021-08-12T13:55:48.216" v="44" actId="14100"/>
          <ac:picMkLst>
            <pc:docMk/>
            <pc:sldMk cId="1462984269" sldId="272"/>
            <ac:picMk id="5" creationId="{10A8D753-E50D-4593-84E3-03019ADE16C5}"/>
          </ac:picMkLst>
        </pc:picChg>
        <pc:picChg chg="mod">
          <ac:chgData name="Goparaju Khushal" userId="S::180010023@iitb.ac.in::dd07b14f-c669-4e14-af47-cd20a01d433f" providerId="AD" clId="Web-{D2E4E7CC-E65A-BC3D-1287-7A1E207C0D85}" dt="2021-08-12T13:55:35.810" v="42" actId="1076"/>
          <ac:picMkLst>
            <pc:docMk/>
            <pc:sldMk cId="1462984269" sldId="272"/>
            <ac:picMk id="6" creationId="{B8FE2452-2828-4705-8E96-A0D4066D374F}"/>
          </ac:picMkLst>
        </pc:picChg>
      </pc:sldChg>
      <pc:sldChg chg="modSp">
        <pc:chgData name="Goparaju Khushal" userId="S::180010023@iitb.ac.in::dd07b14f-c669-4e14-af47-cd20a01d433f" providerId="AD" clId="Web-{D2E4E7CC-E65A-BC3D-1287-7A1E207C0D85}" dt="2021-08-12T13:58:28.185" v="97"/>
        <pc:sldMkLst>
          <pc:docMk/>
          <pc:sldMk cId="2238095533" sldId="273"/>
        </pc:sldMkLst>
        <pc:graphicFrameChg chg="mod modGraphic">
          <ac:chgData name="Goparaju Khushal" userId="S::180010023@iitb.ac.in::dd07b14f-c669-4e14-af47-cd20a01d433f" providerId="AD" clId="Web-{D2E4E7CC-E65A-BC3D-1287-7A1E207C0D85}" dt="2021-08-12T13:58:28.185" v="97"/>
          <ac:graphicFrameMkLst>
            <pc:docMk/>
            <pc:sldMk cId="2238095533" sldId="273"/>
            <ac:graphicFrameMk id="17" creationId="{9F15A966-8DB8-4FD9-8324-2157E761002F}"/>
          </ac:graphicFrameMkLst>
        </pc:graphicFrameChg>
      </pc:sldChg>
    </pc:docChg>
  </pc:docChgLst>
  <pc:docChgLst>
    <pc:chgData name="Goparaju Khushal" userId="S::180010023@iitb.ac.in::dd07b14f-c669-4e14-af47-cd20a01d433f" providerId="AD" clId="Web-{03DE5A04-7418-06D3-85E2-0775BB8FBC64}"/>
    <pc:docChg chg="modSld">
      <pc:chgData name="Goparaju Khushal" userId="S::180010023@iitb.ac.in::dd07b14f-c669-4e14-af47-cd20a01d433f" providerId="AD" clId="Web-{03DE5A04-7418-06D3-85E2-0775BB8FBC64}" dt="2021-08-09T12:16:22.389" v="2184" actId="1076"/>
      <pc:docMkLst>
        <pc:docMk/>
      </pc:docMkLst>
      <pc:sldChg chg="modSp addCm delCm modCm modNotes">
        <pc:chgData name="Goparaju Khushal" userId="S::180010023@iitb.ac.in::dd07b14f-c669-4e14-af47-cd20a01d433f" providerId="AD" clId="Web-{03DE5A04-7418-06D3-85E2-0775BB8FBC64}" dt="2021-08-09T12:16:22.389" v="2184" actId="1076"/>
        <pc:sldMkLst>
          <pc:docMk/>
          <pc:sldMk cId="2440886988" sldId="267"/>
        </pc:sldMkLst>
        <pc:spChg chg="mod">
          <ac:chgData name="Goparaju Khushal" userId="S::180010023@iitb.ac.in::dd07b14f-c669-4e14-af47-cd20a01d433f" providerId="AD" clId="Web-{03DE5A04-7418-06D3-85E2-0775BB8FBC64}" dt="2021-08-09T12:16:22.389" v="2184" actId="1076"/>
          <ac:spMkLst>
            <pc:docMk/>
            <pc:sldMk cId="2440886988" sldId="267"/>
            <ac:spMk id="32" creationId="{12ED24CE-B2AA-4985-88FF-E62BAE9AF6C6}"/>
          </ac:spMkLst>
        </pc:spChg>
        <pc:picChg chg="mod">
          <ac:chgData name="Goparaju Khushal" userId="S::180010023@iitb.ac.in::dd07b14f-c669-4e14-af47-cd20a01d433f" providerId="AD" clId="Web-{03DE5A04-7418-06D3-85E2-0775BB8FBC64}" dt="2021-08-09T12:15:07.810" v="2161" actId="1076"/>
          <ac:picMkLst>
            <pc:docMk/>
            <pc:sldMk cId="2440886988" sldId="267"/>
            <ac:picMk id="4" creationId="{16310CF3-F13E-4E75-B9C1-9195D49BC677}"/>
          </ac:picMkLst>
        </pc:picChg>
        <pc:picChg chg="mod">
          <ac:chgData name="Goparaju Khushal" userId="S::180010023@iitb.ac.in::dd07b14f-c669-4e14-af47-cd20a01d433f" providerId="AD" clId="Web-{03DE5A04-7418-06D3-85E2-0775BB8FBC64}" dt="2021-08-09T12:15:34.716" v="2166" actId="14100"/>
          <ac:picMkLst>
            <pc:docMk/>
            <pc:sldMk cId="2440886988" sldId="267"/>
            <ac:picMk id="8" creationId="{B119FDC4-23D8-4C78-8B36-0136B659BE3D}"/>
          </ac:picMkLst>
        </pc:picChg>
        <pc:picChg chg="mod">
          <ac:chgData name="Goparaju Khushal" userId="S::180010023@iitb.ac.in::dd07b14f-c669-4e14-af47-cd20a01d433f" providerId="AD" clId="Web-{03DE5A04-7418-06D3-85E2-0775BB8FBC64}" dt="2021-08-09T12:15:40.170" v="2168" actId="1076"/>
          <ac:picMkLst>
            <pc:docMk/>
            <pc:sldMk cId="2440886988" sldId="267"/>
            <ac:picMk id="9" creationId="{3A64FF4E-FFA2-4169-8390-08B1CC46B50E}"/>
          </ac:picMkLst>
        </pc:picChg>
      </pc:sldChg>
      <pc:sldChg chg="addSp delSp modSp modNotes">
        <pc:chgData name="Goparaju Khushal" userId="S::180010023@iitb.ac.in::dd07b14f-c669-4e14-af47-cd20a01d433f" providerId="AD" clId="Web-{03DE5A04-7418-06D3-85E2-0775BB8FBC64}" dt="2021-08-09T12:12:26.197" v="2157" actId="1076"/>
        <pc:sldMkLst>
          <pc:docMk/>
          <pc:sldMk cId="2063400935" sldId="269"/>
        </pc:sldMkLst>
        <pc:spChg chg="mod ord">
          <ac:chgData name="Goparaju Khushal" userId="S::180010023@iitb.ac.in::dd07b14f-c669-4e14-af47-cd20a01d433f" providerId="AD" clId="Web-{03DE5A04-7418-06D3-85E2-0775BB8FBC64}" dt="2021-08-09T12:12:20.025" v="2155" actId="1076"/>
          <ac:spMkLst>
            <pc:docMk/>
            <pc:sldMk cId="2063400935" sldId="269"/>
            <ac:spMk id="2" creationId="{E29B7779-E203-4832-94D6-424CF9F78BA4}"/>
          </ac:spMkLst>
        </pc:spChg>
        <pc:spChg chg="mod">
          <ac:chgData name="Goparaju Khushal" userId="S::180010023@iitb.ac.in::dd07b14f-c669-4e14-af47-cd20a01d433f" providerId="AD" clId="Web-{03DE5A04-7418-06D3-85E2-0775BB8FBC64}" dt="2021-08-09T10:26:02.004" v="16"/>
          <ac:spMkLst>
            <pc:docMk/>
            <pc:sldMk cId="2063400935" sldId="269"/>
            <ac:spMk id="6" creationId="{31CFF812-4DA4-4A5D-9603-809E67AF1211}"/>
          </ac:spMkLst>
        </pc:spChg>
        <pc:spChg chg="add del">
          <ac:chgData name="Goparaju Khushal" userId="S::180010023@iitb.ac.in::dd07b14f-c669-4e14-af47-cd20a01d433f" providerId="AD" clId="Web-{03DE5A04-7418-06D3-85E2-0775BB8FBC64}" dt="2021-08-09T10:26:02.004" v="16"/>
          <ac:spMkLst>
            <pc:docMk/>
            <pc:sldMk cId="2063400935" sldId="269"/>
            <ac:spMk id="32" creationId="{928F64C6-FE22-4FC1-A763-DFCC514811BD}"/>
          </ac:spMkLst>
        </pc:spChg>
        <pc:spChg chg="add">
          <ac:chgData name="Goparaju Khushal" userId="S::180010023@iitb.ac.in::dd07b14f-c669-4e14-af47-cd20a01d433f" providerId="AD" clId="Web-{03DE5A04-7418-06D3-85E2-0775BB8FBC64}" dt="2021-08-09T10:26:02.004" v="16"/>
          <ac:spMkLst>
            <pc:docMk/>
            <pc:sldMk cId="2063400935" sldId="269"/>
            <ac:spMk id="36" creationId="{42A5316D-ED2F-4F89-B4B4-8D9240B1A348}"/>
          </ac:spMkLst>
        </pc:spChg>
        <pc:spChg chg="add del">
          <ac:chgData name="Goparaju Khushal" userId="S::180010023@iitb.ac.in::dd07b14f-c669-4e14-af47-cd20a01d433f" providerId="AD" clId="Web-{03DE5A04-7418-06D3-85E2-0775BB8FBC64}" dt="2021-08-09T10:26:01.988" v="15"/>
          <ac:spMkLst>
            <pc:docMk/>
            <pc:sldMk cId="2063400935" sldId="269"/>
            <ac:spMk id="39" creationId="{A5A17FC0-D416-4C8B-A9E6-5924D352B986}"/>
          </ac:spMkLst>
        </pc:spChg>
        <pc:picChg chg="mod ord">
          <ac:chgData name="Goparaju Khushal" userId="S::180010023@iitb.ac.in::dd07b14f-c669-4e14-af47-cd20a01d433f" providerId="AD" clId="Web-{03DE5A04-7418-06D3-85E2-0775BB8FBC64}" dt="2021-08-09T12:12:26.197" v="2157" actId="1076"/>
          <ac:picMkLst>
            <pc:docMk/>
            <pc:sldMk cId="2063400935" sldId="269"/>
            <ac:picMk id="4" creationId="{6115202C-6F27-45F6-A46C-CF5FA3917C85}"/>
          </ac:picMkLst>
        </pc:picChg>
        <pc:picChg chg="mod ord">
          <ac:chgData name="Goparaju Khushal" userId="S::180010023@iitb.ac.in::dd07b14f-c669-4e14-af47-cd20a01d433f" providerId="AD" clId="Web-{03DE5A04-7418-06D3-85E2-0775BB8FBC64}" dt="2021-08-09T12:12:23.806" v="2156" actId="1076"/>
          <ac:picMkLst>
            <pc:docMk/>
            <pc:sldMk cId="2063400935" sldId="269"/>
            <ac:picMk id="5" creationId="{A9900DEA-2144-48F7-B4F3-BB409B3A1668}"/>
          </ac:picMkLst>
        </pc:picChg>
        <pc:picChg chg="mod ord">
          <ac:chgData name="Goparaju Khushal" userId="S::180010023@iitb.ac.in::dd07b14f-c669-4e14-af47-cd20a01d433f" providerId="AD" clId="Web-{03DE5A04-7418-06D3-85E2-0775BB8FBC64}" dt="2021-08-09T12:12:10.712" v="2152" actId="1076"/>
          <ac:picMkLst>
            <pc:docMk/>
            <pc:sldMk cId="2063400935" sldId="269"/>
            <ac:picMk id="8" creationId="{2309A41B-22FF-4F02-93E9-884B442E276A}"/>
          </ac:picMkLst>
        </pc:picChg>
        <pc:picChg chg="mod">
          <ac:chgData name="Goparaju Khushal" userId="S::180010023@iitb.ac.in::dd07b14f-c669-4e14-af47-cd20a01d433f" providerId="AD" clId="Web-{03DE5A04-7418-06D3-85E2-0775BB8FBC64}" dt="2021-08-09T12:12:04.227" v="2150" actId="1076"/>
          <ac:picMkLst>
            <pc:docMk/>
            <pc:sldMk cId="2063400935" sldId="269"/>
            <ac:picMk id="9" creationId="{10E0D0C1-327E-487F-A0C3-11DA75886B39}"/>
          </ac:picMkLst>
        </pc:picChg>
        <pc:picChg chg="mod ord">
          <ac:chgData name="Goparaju Khushal" userId="S::180010023@iitb.ac.in::dd07b14f-c669-4e14-af47-cd20a01d433f" providerId="AD" clId="Web-{03DE5A04-7418-06D3-85E2-0775BB8FBC64}" dt="2021-08-09T12:12:13.290" v="2153" actId="1076"/>
          <ac:picMkLst>
            <pc:docMk/>
            <pc:sldMk cId="2063400935" sldId="269"/>
            <ac:picMk id="10" creationId="{C9E6CBF1-1621-44EB-A86B-95547B95B708}"/>
          </ac:picMkLst>
        </pc:picChg>
        <pc:cxnChg chg="add del">
          <ac:chgData name="Goparaju Khushal" userId="S::180010023@iitb.ac.in::dd07b14f-c669-4e14-af47-cd20a01d433f" providerId="AD" clId="Web-{03DE5A04-7418-06D3-85E2-0775BB8FBC64}" dt="2021-08-09T10:26:02.004" v="16"/>
          <ac:cxnSpMkLst>
            <pc:docMk/>
            <pc:sldMk cId="2063400935" sldId="269"/>
            <ac:cxnSpMk id="34" creationId="{5C34627B-48E6-4F4D-B843-97717A86B490}"/>
          </ac:cxnSpMkLst>
        </pc:cxnChg>
        <pc:cxnChg chg="add del">
          <ac:chgData name="Goparaju Khushal" userId="S::180010023@iitb.ac.in::dd07b14f-c669-4e14-af47-cd20a01d433f" providerId="AD" clId="Web-{03DE5A04-7418-06D3-85E2-0775BB8FBC64}" dt="2021-08-09T10:26:01.988" v="15"/>
          <ac:cxnSpMkLst>
            <pc:docMk/>
            <pc:sldMk cId="2063400935" sldId="269"/>
            <ac:cxnSpMk id="41" creationId="{982DC870-E8E5-4050-B10C-CC24FC67E50A}"/>
          </ac:cxnSpMkLst>
        </pc:cxnChg>
        <pc:cxnChg chg="add del">
          <ac:chgData name="Goparaju Khushal" userId="S::180010023@iitb.ac.in::dd07b14f-c669-4e14-af47-cd20a01d433f" providerId="AD" clId="Web-{03DE5A04-7418-06D3-85E2-0775BB8FBC64}" dt="2021-08-09T10:26:01.988" v="15"/>
          <ac:cxnSpMkLst>
            <pc:docMk/>
            <pc:sldMk cId="2063400935" sldId="269"/>
            <ac:cxnSpMk id="43" creationId="{FF76A74F-C283-4DED-BD4D-086753B7CB00}"/>
          </ac:cxnSpMkLst>
        </pc:cxnChg>
        <pc:cxnChg chg="add del">
          <ac:chgData name="Goparaju Khushal" userId="S::180010023@iitb.ac.in::dd07b14f-c669-4e14-af47-cd20a01d433f" providerId="AD" clId="Web-{03DE5A04-7418-06D3-85E2-0775BB8FBC64}" dt="2021-08-09T10:26:01.988" v="15"/>
          <ac:cxnSpMkLst>
            <pc:docMk/>
            <pc:sldMk cId="2063400935" sldId="269"/>
            <ac:cxnSpMk id="45" creationId="{3B2791FB-B2F7-4BBE-B8D8-74C37FF9E85C}"/>
          </ac:cxnSpMkLst>
        </pc:cxnChg>
        <pc:cxnChg chg="add del">
          <ac:chgData name="Goparaju Khushal" userId="S::180010023@iitb.ac.in::dd07b14f-c669-4e14-af47-cd20a01d433f" providerId="AD" clId="Web-{03DE5A04-7418-06D3-85E2-0775BB8FBC64}" dt="2021-08-09T10:26:01.988" v="15"/>
          <ac:cxnSpMkLst>
            <pc:docMk/>
            <pc:sldMk cId="2063400935" sldId="269"/>
            <ac:cxnSpMk id="47" creationId="{9891B5DE-6811-4844-BB18-472A3F360EE5}"/>
          </ac:cxnSpMkLst>
        </pc:cxnChg>
        <pc:cxnChg chg="add del">
          <ac:chgData name="Goparaju Khushal" userId="S::180010023@iitb.ac.in::dd07b14f-c669-4e14-af47-cd20a01d433f" providerId="AD" clId="Web-{03DE5A04-7418-06D3-85E2-0775BB8FBC64}" dt="2021-08-09T10:26:01.988" v="15"/>
          <ac:cxnSpMkLst>
            <pc:docMk/>
            <pc:sldMk cId="2063400935" sldId="269"/>
            <ac:cxnSpMk id="49" creationId="{77A9CA3A-7216-41E0-B3CD-058077FD396D}"/>
          </ac:cxnSpMkLst>
        </pc:cxnChg>
      </pc:sldChg>
      <pc:sldChg chg="addCm delCm">
        <pc:chgData name="Goparaju Khushal" userId="S::180010023@iitb.ac.in::dd07b14f-c669-4e14-af47-cd20a01d433f" providerId="AD" clId="Web-{03DE5A04-7418-06D3-85E2-0775BB8FBC64}" dt="2021-08-09T12:10:07.288" v="2136"/>
        <pc:sldMkLst>
          <pc:docMk/>
          <pc:sldMk cId="1444422853" sldId="270"/>
        </pc:sldMkLst>
      </pc:sldChg>
      <pc:sldChg chg="addSp delSp modSp">
        <pc:chgData name="Goparaju Khushal" userId="S::180010023@iitb.ac.in::dd07b14f-c669-4e14-af47-cd20a01d433f" providerId="AD" clId="Web-{03DE5A04-7418-06D3-85E2-0775BB8FBC64}" dt="2021-08-09T12:13:16.041" v="2159"/>
        <pc:sldMkLst>
          <pc:docMk/>
          <pc:sldMk cId="3695540116" sldId="275"/>
        </pc:sldMkLst>
        <pc:picChg chg="add del mod">
          <ac:chgData name="Goparaju Khushal" userId="S::180010023@iitb.ac.in::dd07b14f-c669-4e14-af47-cd20a01d433f" providerId="AD" clId="Web-{03DE5A04-7418-06D3-85E2-0775BB8FBC64}" dt="2021-08-09T12:13:16.041" v="2159"/>
          <ac:picMkLst>
            <pc:docMk/>
            <pc:sldMk cId="3695540116" sldId="275"/>
            <ac:picMk id="5" creationId="{88D63B1C-60E4-46C0-ABFB-980C9934DB85}"/>
          </ac:picMkLst>
        </pc:picChg>
      </pc:sldChg>
    </pc:docChg>
  </pc:docChgLst>
  <pc:docChgLst>
    <pc:chgData name="Ronit Rakesh Shukla" userId="S::180010050@iitb.ac.in::be82b9a7-d54b-4564-828f-85a9b3c9aef2" providerId="AD" clId="Web-{F175EE45-CABE-4103-852E-D090E43F2870}"/>
    <pc:docChg chg="modSld">
      <pc:chgData name="Ronit Rakesh Shukla" userId="S::180010050@iitb.ac.in::be82b9a7-d54b-4564-828f-85a9b3c9aef2" providerId="AD" clId="Web-{F175EE45-CABE-4103-852E-D090E43F2870}" dt="2021-08-12T13:55:40.336" v="0" actId="1076"/>
      <pc:docMkLst>
        <pc:docMk/>
      </pc:docMkLst>
      <pc:sldChg chg="modSp">
        <pc:chgData name="Ronit Rakesh Shukla" userId="S::180010050@iitb.ac.in::be82b9a7-d54b-4564-828f-85a9b3c9aef2" providerId="AD" clId="Web-{F175EE45-CABE-4103-852E-D090E43F2870}" dt="2021-08-12T13:55:40.336" v="0" actId="1076"/>
        <pc:sldMkLst>
          <pc:docMk/>
          <pc:sldMk cId="1462984269" sldId="272"/>
        </pc:sldMkLst>
        <pc:picChg chg="mod">
          <ac:chgData name="Ronit Rakesh Shukla" userId="S::180010050@iitb.ac.in::be82b9a7-d54b-4564-828f-85a9b3c9aef2" providerId="AD" clId="Web-{F175EE45-CABE-4103-852E-D090E43F2870}" dt="2021-08-12T13:55:40.336" v="0" actId="1076"/>
          <ac:picMkLst>
            <pc:docMk/>
            <pc:sldMk cId="1462984269" sldId="272"/>
            <ac:picMk id="3" creationId="{2631F16E-87D9-4E5C-A898-CBB371487AE2}"/>
          </ac:picMkLst>
        </pc:picChg>
      </pc:sldChg>
    </pc:docChg>
  </pc:docChgLst>
  <pc:docChgLst>
    <pc:chgData name="Amal S Sebastian" userId="S::170010054@iitb.ac.in::324fd818-ae03-4f5e-8f35-ae892319c469" providerId="AD" clId="Web-{382F62E2-C249-3946-1D17-3FCA028781F9}"/>
    <pc:docChg chg="modSld">
      <pc:chgData name="Amal S Sebastian" userId="S::170010054@iitb.ac.in::324fd818-ae03-4f5e-8f35-ae892319c469" providerId="AD" clId="Web-{382F62E2-C249-3946-1D17-3FCA028781F9}" dt="2021-08-09T13:42:17.068" v="3355"/>
      <pc:docMkLst>
        <pc:docMk/>
      </pc:docMkLst>
      <pc:sldChg chg="modNotes">
        <pc:chgData name="Amal S Sebastian" userId="S::170010054@iitb.ac.in::324fd818-ae03-4f5e-8f35-ae892319c469" providerId="AD" clId="Web-{382F62E2-C249-3946-1D17-3FCA028781F9}" dt="2021-08-09T12:23:00.286" v="2377"/>
        <pc:sldMkLst>
          <pc:docMk/>
          <pc:sldMk cId="973284163" sldId="256"/>
        </pc:sldMkLst>
      </pc:sldChg>
      <pc:sldChg chg="addSp modSp modNotes">
        <pc:chgData name="Amal S Sebastian" userId="S::170010054@iitb.ac.in::324fd818-ae03-4f5e-8f35-ae892319c469" providerId="AD" clId="Web-{382F62E2-C249-3946-1D17-3FCA028781F9}" dt="2021-08-09T12:46:55.846" v="3038"/>
        <pc:sldMkLst>
          <pc:docMk/>
          <pc:sldMk cId="939636778" sldId="259"/>
        </pc:sldMkLst>
        <pc:picChg chg="add mod">
          <ac:chgData name="Amal S Sebastian" userId="S::170010054@iitb.ac.in::324fd818-ae03-4f5e-8f35-ae892319c469" providerId="AD" clId="Web-{382F62E2-C249-3946-1D17-3FCA028781F9}" dt="2021-08-09T12:13:11.743" v="2042" actId="1076"/>
          <ac:picMkLst>
            <pc:docMk/>
            <pc:sldMk cId="939636778" sldId="259"/>
            <ac:picMk id="9" creationId="{07854EDE-0E9E-44CB-BA32-3D4E254E76C2}"/>
          </ac:picMkLst>
        </pc:picChg>
      </pc:sldChg>
      <pc:sldChg chg="modNotes">
        <pc:chgData name="Amal S Sebastian" userId="S::170010054@iitb.ac.in::324fd818-ae03-4f5e-8f35-ae892319c469" providerId="AD" clId="Web-{382F62E2-C249-3946-1D17-3FCA028781F9}" dt="2021-08-09T12:36:55.724" v="2994"/>
        <pc:sldMkLst>
          <pc:docMk/>
          <pc:sldMk cId="3349681316" sldId="264"/>
        </pc:sldMkLst>
      </pc:sldChg>
      <pc:sldChg chg="modNotes">
        <pc:chgData name="Amal S Sebastian" userId="S::170010054@iitb.ac.in::324fd818-ae03-4f5e-8f35-ae892319c469" providerId="AD" clId="Web-{382F62E2-C249-3946-1D17-3FCA028781F9}" dt="2021-08-09T13:19:11.009" v="3244"/>
        <pc:sldMkLst>
          <pc:docMk/>
          <pc:sldMk cId="2210540786" sldId="265"/>
        </pc:sldMkLst>
      </pc:sldChg>
      <pc:sldChg chg="modSp">
        <pc:chgData name="Amal S Sebastian" userId="S::170010054@iitb.ac.in::324fd818-ae03-4f5e-8f35-ae892319c469" providerId="AD" clId="Web-{382F62E2-C249-3946-1D17-3FCA028781F9}" dt="2021-08-09T12:17:23.029" v="2043" actId="1076"/>
        <pc:sldMkLst>
          <pc:docMk/>
          <pc:sldMk cId="3971666115" sldId="268"/>
        </pc:sldMkLst>
        <pc:spChg chg="mod">
          <ac:chgData name="Amal S Sebastian" userId="S::170010054@iitb.ac.in::324fd818-ae03-4f5e-8f35-ae892319c469" providerId="AD" clId="Web-{382F62E2-C249-3946-1D17-3FCA028781F9}" dt="2021-08-09T12:17:23.029" v="2043" actId="1076"/>
          <ac:spMkLst>
            <pc:docMk/>
            <pc:sldMk cId="3971666115" sldId="268"/>
            <ac:spMk id="2" creationId="{21F1F297-4A66-42EA-8A3E-CAA6ADA8CF2B}"/>
          </ac:spMkLst>
        </pc:spChg>
      </pc:sldChg>
      <pc:sldChg chg="modNotes">
        <pc:chgData name="Amal S Sebastian" userId="S::170010054@iitb.ac.in::324fd818-ae03-4f5e-8f35-ae892319c469" providerId="AD" clId="Web-{382F62E2-C249-3946-1D17-3FCA028781F9}" dt="2021-08-09T12:51:07.351" v="3093"/>
        <pc:sldMkLst>
          <pc:docMk/>
          <pc:sldMk cId="2063400935" sldId="269"/>
        </pc:sldMkLst>
      </pc:sldChg>
      <pc:sldChg chg="modNotes">
        <pc:chgData name="Amal S Sebastian" userId="S::170010054@iitb.ac.in::324fd818-ae03-4f5e-8f35-ae892319c469" providerId="AD" clId="Web-{382F62E2-C249-3946-1D17-3FCA028781F9}" dt="2021-08-09T13:42:17.068" v="3355"/>
        <pc:sldMkLst>
          <pc:docMk/>
          <pc:sldMk cId="1444422853" sldId="270"/>
        </pc:sldMkLst>
      </pc:sldChg>
      <pc:sldChg chg="modNotes">
        <pc:chgData name="Amal S Sebastian" userId="S::170010054@iitb.ac.in::324fd818-ae03-4f5e-8f35-ae892319c469" providerId="AD" clId="Web-{382F62E2-C249-3946-1D17-3FCA028781F9}" dt="2021-08-09T13:07:11.854" v="3095"/>
        <pc:sldMkLst>
          <pc:docMk/>
          <pc:sldMk cId="2238095533" sldId="273"/>
        </pc:sldMkLst>
      </pc:sldChg>
      <pc:sldChg chg="modNotes">
        <pc:chgData name="Amal S Sebastian" userId="S::170010054@iitb.ac.in::324fd818-ae03-4f5e-8f35-ae892319c469" providerId="AD" clId="Web-{382F62E2-C249-3946-1D17-3FCA028781F9}" dt="2021-08-09T12:45:29.657" v="3023"/>
        <pc:sldMkLst>
          <pc:docMk/>
          <pc:sldMk cId="3695540116" sldId="275"/>
        </pc:sldMkLst>
      </pc:sldChg>
    </pc:docChg>
  </pc:docChgLst>
  <pc:docChgLst>
    <pc:chgData name="Goparaju Khushal" userId="S::180010023@iitb.ac.in::dd07b14f-c669-4e14-af47-cd20a01d433f" providerId="AD" clId="Web-{5E389CBD-F7BC-BE44-3450-94DE47CE4DA3}"/>
    <pc:docChg chg="addSld delSld modSld sldOrd">
      <pc:chgData name="Goparaju Khushal" userId="S::180010023@iitb.ac.in::dd07b14f-c669-4e14-af47-cd20a01d433f" providerId="AD" clId="Web-{5E389CBD-F7BC-BE44-3450-94DE47CE4DA3}" dt="2021-08-07T18:27:38.707" v="246" actId="20577"/>
      <pc:docMkLst>
        <pc:docMk/>
      </pc:docMkLst>
      <pc:sldChg chg="addSp delSp modSp mod setBg">
        <pc:chgData name="Goparaju Khushal" userId="S::180010023@iitb.ac.in::dd07b14f-c669-4e14-af47-cd20a01d433f" providerId="AD" clId="Web-{5E389CBD-F7BC-BE44-3450-94DE47CE4DA3}" dt="2021-08-07T17:19:29.459" v="4"/>
        <pc:sldMkLst>
          <pc:docMk/>
          <pc:sldMk cId="973284163" sldId="256"/>
        </pc:sldMkLst>
        <pc:spChg chg="mod">
          <ac:chgData name="Goparaju Khushal" userId="S::180010023@iitb.ac.in::dd07b14f-c669-4e14-af47-cd20a01d433f" providerId="AD" clId="Web-{5E389CBD-F7BC-BE44-3450-94DE47CE4DA3}" dt="2021-08-07T17:18:16.345" v="3"/>
          <ac:spMkLst>
            <pc:docMk/>
            <pc:sldMk cId="973284163" sldId="256"/>
            <ac:spMk id="2" creationId="{72E2836B-34CE-452E-9937-E8612289E94D}"/>
          </ac:spMkLst>
        </pc:spChg>
        <pc:spChg chg="mod">
          <ac:chgData name="Goparaju Khushal" userId="S::180010023@iitb.ac.in::dd07b14f-c669-4e14-af47-cd20a01d433f" providerId="AD" clId="Web-{5E389CBD-F7BC-BE44-3450-94DE47CE4DA3}" dt="2021-08-07T17:18:16.345" v="3"/>
          <ac:spMkLst>
            <pc:docMk/>
            <pc:sldMk cId="973284163" sldId="256"/>
            <ac:spMk id="3" creationId="{18646CD2-D1CA-4049-9351-FE20C7512CD6}"/>
          </ac:spMkLst>
        </pc:spChg>
        <pc:spChg chg="add">
          <ac:chgData name="Goparaju Khushal" userId="S::180010023@iitb.ac.in::dd07b14f-c669-4e14-af47-cd20a01d433f" providerId="AD" clId="Web-{5E389CBD-F7BC-BE44-3450-94DE47CE4DA3}" dt="2021-08-07T17:18:16.345" v="3"/>
          <ac:spMkLst>
            <pc:docMk/>
            <pc:sldMk cId="973284163" sldId="256"/>
            <ac:spMk id="9" creationId="{C1DD1A8A-57D5-4A81-AD04-532B043C5611}"/>
          </ac:spMkLst>
        </pc:spChg>
        <pc:spChg chg="add">
          <ac:chgData name="Goparaju Khushal" userId="S::180010023@iitb.ac.in::dd07b14f-c669-4e14-af47-cd20a01d433f" providerId="AD" clId="Web-{5E389CBD-F7BC-BE44-3450-94DE47CE4DA3}" dt="2021-08-07T17:18:16.345" v="3"/>
          <ac:spMkLst>
            <pc:docMk/>
            <pc:sldMk cId="973284163" sldId="256"/>
            <ac:spMk id="11" creationId="{007891EC-4501-44ED-A8C8-B11B6DB767AB}"/>
          </ac:spMkLst>
        </pc:spChg>
        <pc:picChg chg="add del">
          <ac:chgData name="Goparaju Khushal" userId="S::180010023@iitb.ac.in::dd07b14f-c669-4e14-af47-cd20a01d433f" providerId="AD" clId="Web-{5E389CBD-F7BC-BE44-3450-94DE47CE4DA3}" dt="2021-08-07T17:19:29.459" v="4"/>
          <ac:picMkLst>
            <pc:docMk/>
            <pc:sldMk cId="973284163" sldId="256"/>
            <ac:picMk id="6" creationId="{C940B03C-E2E5-4199-829B-C337122BF241}"/>
          </ac:picMkLst>
        </pc:picChg>
      </pc:sldChg>
      <pc:sldChg chg="mod modShow">
        <pc:chgData name="Goparaju Khushal" userId="S::180010023@iitb.ac.in::dd07b14f-c669-4e14-af47-cd20a01d433f" providerId="AD" clId="Web-{5E389CBD-F7BC-BE44-3450-94DE47CE4DA3}" dt="2021-08-07T17:43:05.588" v="18"/>
        <pc:sldMkLst>
          <pc:docMk/>
          <pc:sldMk cId="2173457160" sldId="257"/>
        </pc:sldMkLst>
      </pc:sldChg>
      <pc:sldChg chg="addSp delSp modSp new mod setBg modClrScheme setClrOvrMap delDesignElem chgLayout">
        <pc:chgData name="Goparaju Khushal" userId="S::180010023@iitb.ac.in::dd07b14f-c669-4e14-af47-cd20a01d433f" providerId="AD" clId="Web-{5E389CBD-F7BC-BE44-3450-94DE47CE4DA3}" dt="2021-08-07T17:45:43.269" v="34" actId="20577"/>
        <pc:sldMkLst>
          <pc:docMk/>
          <pc:sldMk cId="4107388382" sldId="258"/>
        </pc:sldMkLst>
        <pc:spChg chg="del">
          <ac:chgData name="Goparaju Khushal" userId="S::180010023@iitb.ac.in::dd07b14f-c669-4e14-af47-cd20a01d433f" providerId="AD" clId="Web-{5E389CBD-F7BC-BE44-3450-94DE47CE4DA3}" dt="2021-08-07T17:17:42.843" v="2"/>
          <ac:spMkLst>
            <pc:docMk/>
            <pc:sldMk cId="4107388382" sldId="258"/>
            <ac:spMk id="2" creationId="{455B814C-8D14-401C-8301-8041C9DAF298}"/>
          </ac:spMkLst>
        </pc:spChg>
        <pc:spChg chg="del">
          <ac:chgData name="Goparaju Khushal" userId="S::180010023@iitb.ac.in::dd07b14f-c669-4e14-af47-cd20a01d433f" providerId="AD" clId="Web-{5E389CBD-F7BC-BE44-3450-94DE47CE4DA3}" dt="2021-08-07T17:17:32.155" v="1"/>
          <ac:spMkLst>
            <pc:docMk/>
            <pc:sldMk cId="4107388382" sldId="258"/>
            <ac:spMk id="3" creationId="{ADA22522-DB1C-4A9F-8B7A-9F8233E06999}"/>
          </ac:spMkLst>
        </pc:spChg>
        <pc:spChg chg="add del mod ord">
          <ac:chgData name="Goparaju Khushal" userId="S::180010023@iitb.ac.in::dd07b14f-c669-4e14-af47-cd20a01d433f" providerId="AD" clId="Web-{5E389CBD-F7BC-BE44-3450-94DE47CE4DA3}" dt="2021-08-07T17:42:49.431" v="15"/>
          <ac:spMkLst>
            <pc:docMk/>
            <pc:sldMk cId="4107388382" sldId="258"/>
            <ac:spMk id="5" creationId="{A8E46302-CB27-410B-A9C1-2407EA598553}"/>
          </ac:spMkLst>
        </pc:spChg>
        <pc:spChg chg="add del mod ord">
          <ac:chgData name="Goparaju Khushal" userId="S::180010023@iitb.ac.in::dd07b14f-c669-4e14-af47-cd20a01d433f" providerId="AD" clId="Web-{5E389CBD-F7BC-BE44-3450-94DE47CE4DA3}" dt="2021-08-07T17:42:49.431" v="15"/>
          <ac:spMkLst>
            <pc:docMk/>
            <pc:sldMk cId="4107388382" sldId="258"/>
            <ac:spMk id="6" creationId="{30C8486A-5D30-461A-B392-0AFAED055983}"/>
          </ac:spMkLst>
        </pc:spChg>
        <pc:spChg chg="add del">
          <ac:chgData name="Goparaju Khushal" userId="S::180010023@iitb.ac.in::dd07b14f-c669-4e14-af47-cd20a01d433f" providerId="AD" clId="Web-{5E389CBD-F7BC-BE44-3450-94DE47CE4DA3}" dt="2021-08-07T17:33:02.756" v="5"/>
          <ac:spMkLst>
            <pc:docMk/>
            <pc:sldMk cId="4107388382" sldId="258"/>
            <ac:spMk id="9" creationId="{42A4FC2C-047E-45A5-965D-8E1E3BF09BC6}"/>
          </ac:spMkLst>
        </pc:spChg>
        <pc:spChg chg="add del mod ord">
          <ac:chgData name="Goparaju Khushal" userId="S::180010023@iitb.ac.in::dd07b14f-c669-4e14-af47-cd20a01d433f" providerId="AD" clId="Web-{5E389CBD-F7BC-BE44-3450-94DE47CE4DA3}" dt="2021-08-07T17:45:43.269" v="34" actId="20577"/>
          <ac:spMkLst>
            <pc:docMk/>
            <pc:sldMk cId="4107388382" sldId="258"/>
            <ac:spMk id="13" creationId="{21F4421B-1E73-4DA4-BE78-D4E378001DFC}"/>
          </ac:spMkLst>
        </pc:spChg>
        <pc:spChg chg="add">
          <ac:chgData name="Goparaju Khushal" userId="S::180010023@iitb.ac.in::dd07b14f-c669-4e14-af47-cd20a01d433f" providerId="AD" clId="Web-{5E389CBD-F7BC-BE44-3450-94DE47CE4DA3}" dt="2021-08-07T17:33:02.756" v="5"/>
          <ac:spMkLst>
            <pc:docMk/>
            <pc:sldMk cId="4107388382" sldId="258"/>
            <ac:spMk id="16" creationId="{04812C46-200A-4DEB-A05E-3ED6C68C2387}"/>
          </ac:spMkLst>
        </pc:spChg>
        <pc:spChg chg="add">
          <ac:chgData name="Goparaju Khushal" userId="S::180010023@iitb.ac.in::dd07b14f-c669-4e14-af47-cd20a01d433f" providerId="AD" clId="Web-{5E389CBD-F7BC-BE44-3450-94DE47CE4DA3}" dt="2021-08-07T17:33:02.756" v="5"/>
          <ac:spMkLst>
            <pc:docMk/>
            <pc:sldMk cId="4107388382" sldId="258"/>
            <ac:spMk id="18" creationId="{D1EA859B-E555-4109-94F3-6700E046E008}"/>
          </ac:spMkLst>
        </pc:spChg>
        <pc:spChg chg="add del">
          <ac:chgData name="Goparaju Khushal" userId="S::180010023@iitb.ac.in::dd07b14f-c669-4e14-af47-cd20a01d433f" providerId="AD" clId="Web-{5E389CBD-F7BC-BE44-3450-94DE47CE4DA3}" dt="2021-08-07T17:42:58.447" v="17"/>
          <ac:spMkLst>
            <pc:docMk/>
            <pc:sldMk cId="4107388382" sldId="258"/>
            <ac:spMk id="20" creationId="{9AA72BD9-2C5A-4EDC-931F-5AA08EACA0F3}"/>
          </ac:spMkLst>
        </pc:spChg>
        <pc:spChg chg="add del">
          <ac:chgData name="Goparaju Khushal" userId="S::180010023@iitb.ac.in::dd07b14f-c669-4e14-af47-cd20a01d433f" providerId="AD" clId="Web-{5E389CBD-F7BC-BE44-3450-94DE47CE4DA3}" dt="2021-08-07T17:42:58.447" v="17"/>
          <ac:spMkLst>
            <pc:docMk/>
            <pc:sldMk cId="4107388382" sldId="258"/>
            <ac:spMk id="21" creationId="{DD3981AC-7B61-4947-BCF3-F7AA7FA385B9}"/>
          </ac:spMkLst>
        </pc:spChg>
        <pc:spChg chg="add del">
          <ac:chgData name="Goparaju Khushal" userId="S::180010023@iitb.ac.in::dd07b14f-c669-4e14-af47-cd20a01d433f" providerId="AD" clId="Web-{5E389CBD-F7BC-BE44-3450-94DE47CE4DA3}" dt="2021-08-07T17:42:58.447" v="17"/>
          <ac:spMkLst>
            <pc:docMk/>
            <pc:sldMk cId="4107388382" sldId="258"/>
            <ac:spMk id="22" creationId="{55D4142C-5077-457F-A6AD-3FECFDB39685}"/>
          </ac:spMkLst>
        </pc:spChg>
        <pc:spChg chg="add del">
          <ac:chgData name="Goparaju Khushal" userId="S::180010023@iitb.ac.in::dd07b14f-c669-4e14-af47-cd20a01d433f" providerId="AD" clId="Web-{5E389CBD-F7BC-BE44-3450-94DE47CE4DA3}" dt="2021-08-07T17:42:58.447" v="17"/>
          <ac:spMkLst>
            <pc:docMk/>
            <pc:sldMk cId="4107388382" sldId="258"/>
            <ac:spMk id="24" creationId="{7A5F0580-5EE9-419F-96EE-B6529EF6E7D0}"/>
          </ac:spMkLst>
        </pc:spChg>
        <pc:spChg chg="add del">
          <ac:chgData name="Goparaju Khushal" userId="S::180010023@iitb.ac.in::dd07b14f-c669-4e14-af47-cd20a01d433f" providerId="AD" clId="Web-{5E389CBD-F7BC-BE44-3450-94DE47CE4DA3}" dt="2021-08-07T17:33:59.838" v="7"/>
          <ac:spMkLst>
            <pc:docMk/>
            <pc:sldMk cId="4107388382" sldId="258"/>
            <ac:spMk id="26" creationId="{42A4FC2C-047E-45A5-965D-8E1E3BF09BC6}"/>
          </ac:spMkLst>
        </pc:spChg>
        <pc:spChg chg="add del">
          <ac:chgData name="Goparaju Khushal" userId="S::180010023@iitb.ac.in::dd07b14f-c669-4e14-af47-cd20a01d433f" providerId="AD" clId="Web-{5E389CBD-F7BC-BE44-3450-94DE47CE4DA3}" dt="2021-08-07T17:42:58.447" v="17"/>
          <ac:spMkLst>
            <pc:docMk/>
            <pc:sldMk cId="4107388382" sldId="258"/>
            <ac:spMk id="28" creationId="{8FC9BE17-9A7B-462D-AE50-3D8777387304}"/>
          </ac:spMkLst>
        </pc:spChg>
        <pc:spChg chg="add del">
          <ac:chgData name="Goparaju Khushal" userId="S::180010023@iitb.ac.in::dd07b14f-c669-4e14-af47-cd20a01d433f" providerId="AD" clId="Web-{5E389CBD-F7BC-BE44-3450-94DE47CE4DA3}" dt="2021-08-07T17:42:58.447" v="17"/>
          <ac:spMkLst>
            <pc:docMk/>
            <pc:sldMk cId="4107388382" sldId="258"/>
            <ac:spMk id="31" creationId="{3EBE8569-6AEC-4B8C-8D53-2DE337CDBA65}"/>
          </ac:spMkLst>
        </pc:spChg>
        <pc:spChg chg="add del">
          <ac:chgData name="Goparaju Khushal" userId="S::180010023@iitb.ac.in::dd07b14f-c669-4e14-af47-cd20a01d433f" providerId="AD" clId="Web-{5E389CBD-F7BC-BE44-3450-94DE47CE4DA3}" dt="2021-08-07T17:42:58.447" v="17"/>
          <ac:spMkLst>
            <pc:docMk/>
            <pc:sldMk cId="4107388382" sldId="258"/>
            <ac:spMk id="33" creationId="{55D4142C-5077-457F-A6AD-3FECFDB39685}"/>
          </ac:spMkLst>
        </pc:spChg>
        <pc:spChg chg="add del">
          <ac:chgData name="Goparaju Khushal" userId="S::180010023@iitb.ac.in::dd07b14f-c669-4e14-af47-cd20a01d433f" providerId="AD" clId="Web-{5E389CBD-F7BC-BE44-3450-94DE47CE4DA3}" dt="2021-08-07T17:42:58.447" v="17"/>
          <ac:spMkLst>
            <pc:docMk/>
            <pc:sldMk cId="4107388382" sldId="258"/>
            <ac:spMk id="35" creationId="{7A5F0580-5EE9-419F-96EE-B6529EF6E7D0}"/>
          </ac:spMkLst>
        </pc:spChg>
        <pc:spChg chg="add del">
          <ac:chgData name="Goparaju Khushal" userId="S::180010023@iitb.ac.in::dd07b14f-c669-4e14-af47-cd20a01d433f" providerId="AD" clId="Web-{5E389CBD-F7BC-BE44-3450-94DE47CE4DA3}" dt="2021-08-07T17:42:54.681" v="16"/>
          <ac:spMkLst>
            <pc:docMk/>
            <pc:sldMk cId="4107388382" sldId="258"/>
            <ac:spMk id="37" creationId="{96CF2A2B-0745-440C-9224-C5C6A0A4286F}"/>
          </ac:spMkLst>
        </pc:spChg>
        <pc:spChg chg="add del">
          <ac:chgData name="Goparaju Khushal" userId="S::180010023@iitb.ac.in::dd07b14f-c669-4e14-af47-cd20a01d433f" providerId="AD" clId="Web-{5E389CBD-F7BC-BE44-3450-94DE47CE4DA3}" dt="2021-08-07T17:42:54.681" v="16"/>
          <ac:spMkLst>
            <pc:docMk/>
            <pc:sldMk cId="4107388382" sldId="258"/>
            <ac:spMk id="38" creationId="{75BE6D6B-84C9-4D2B-97EB-773B7369EF82}"/>
          </ac:spMkLst>
        </pc:spChg>
        <pc:spChg chg="add del">
          <ac:chgData name="Goparaju Khushal" userId="S::180010023@iitb.ac.in::dd07b14f-c669-4e14-af47-cd20a01d433f" providerId="AD" clId="Web-{5E389CBD-F7BC-BE44-3450-94DE47CE4DA3}" dt="2021-08-07T17:35:06.420" v="10"/>
          <ac:spMkLst>
            <pc:docMk/>
            <pc:sldMk cId="4107388382" sldId="258"/>
            <ac:spMk id="40" creationId="{3A930249-8242-4E2B-AF17-C01826488321}"/>
          </ac:spMkLst>
        </pc:spChg>
        <pc:spChg chg="add del">
          <ac:chgData name="Goparaju Khushal" userId="S::180010023@iitb.ac.in::dd07b14f-c669-4e14-af47-cd20a01d433f" providerId="AD" clId="Web-{5E389CBD-F7BC-BE44-3450-94DE47CE4DA3}" dt="2021-08-07T17:35:06.420" v="10"/>
          <ac:spMkLst>
            <pc:docMk/>
            <pc:sldMk cId="4107388382" sldId="258"/>
            <ac:spMk id="42" creationId="{A5BDD999-C5E1-4B3E-A710-768673819165}"/>
          </ac:spMkLst>
        </pc:spChg>
        <pc:picChg chg="add mod ord">
          <ac:chgData name="Goparaju Khushal" userId="S::180010023@iitb.ac.in::dd07b14f-c669-4e14-af47-cd20a01d433f" providerId="AD" clId="Web-{5E389CBD-F7BC-BE44-3450-94DE47CE4DA3}" dt="2021-08-07T17:42:58.447" v="17"/>
          <ac:picMkLst>
            <pc:docMk/>
            <pc:sldMk cId="4107388382" sldId="258"/>
            <ac:picMk id="4" creationId="{984A13BE-3B0E-43D1-B26A-E0BB71B5C50D}"/>
          </ac:picMkLst>
        </pc:picChg>
      </pc:sldChg>
      <pc:sldChg chg="addSp delSp modSp">
        <pc:chgData name="Goparaju Khushal" userId="S::180010023@iitb.ac.in::dd07b14f-c669-4e14-af47-cd20a01d433f" providerId="AD" clId="Web-{5E389CBD-F7BC-BE44-3450-94DE47CE4DA3}" dt="2021-08-07T18:13:42.032" v="242"/>
        <pc:sldMkLst>
          <pc:docMk/>
          <pc:sldMk cId="939636778" sldId="259"/>
        </pc:sldMkLst>
        <pc:spChg chg="add del">
          <ac:chgData name="Goparaju Khushal" userId="S::180010023@iitb.ac.in::dd07b14f-c669-4e14-af47-cd20a01d433f" providerId="AD" clId="Web-{5E389CBD-F7BC-BE44-3450-94DE47CE4DA3}" dt="2021-08-07T18:11:49.631" v="224"/>
          <ac:spMkLst>
            <pc:docMk/>
            <pc:sldMk cId="939636778" sldId="259"/>
            <ac:spMk id="3" creationId="{122D59DB-8A53-49E2-A057-D1B0FFC8925C}"/>
          </ac:spMkLst>
        </pc:spChg>
        <pc:spChg chg="add del mod">
          <ac:chgData name="Goparaju Khushal" userId="S::180010023@iitb.ac.in::dd07b14f-c669-4e14-af47-cd20a01d433f" providerId="AD" clId="Web-{5E389CBD-F7BC-BE44-3450-94DE47CE4DA3}" dt="2021-08-07T18:13:42.032" v="242"/>
          <ac:spMkLst>
            <pc:docMk/>
            <pc:sldMk cId="939636778" sldId="259"/>
            <ac:spMk id="19" creationId="{710C39AE-57A5-491B-82EF-708871FABD88}"/>
          </ac:spMkLst>
        </pc:spChg>
        <pc:graphicFrameChg chg="add del mod ord modGraphic">
          <ac:chgData name="Goparaju Khushal" userId="S::180010023@iitb.ac.in::dd07b14f-c669-4e14-af47-cd20a01d433f" providerId="AD" clId="Web-{5E389CBD-F7BC-BE44-3450-94DE47CE4DA3}" dt="2021-08-07T18:11:49.631" v="224"/>
          <ac:graphicFrameMkLst>
            <pc:docMk/>
            <pc:sldMk cId="939636778" sldId="259"/>
            <ac:graphicFrameMk id="12" creationId="{03B69968-FB58-4AB6-8413-620BBB35DD56}"/>
          </ac:graphicFrameMkLst>
        </pc:graphicFrameChg>
        <pc:cxnChg chg="add del mod">
          <ac:chgData name="Goparaju Khushal" userId="S::180010023@iitb.ac.in::dd07b14f-c669-4e14-af47-cd20a01d433f" providerId="AD" clId="Web-{5E389CBD-F7BC-BE44-3450-94DE47CE4DA3}" dt="2021-08-07T18:13:40.079" v="240"/>
          <ac:cxnSpMkLst>
            <pc:docMk/>
            <pc:sldMk cId="939636778" sldId="259"/>
            <ac:cxnSpMk id="20" creationId="{8838A171-427E-4891-8271-C284E59520A4}"/>
          </ac:cxnSpMkLst>
        </pc:cxnChg>
        <pc:cxnChg chg="add del mod">
          <ac:chgData name="Goparaju Khushal" userId="S::180010023@iitb.ac.in::dd07b14f-c669-4e14-af47-cd20a01d433f" providerId="AD" clId="Web-{5E389CBD-F7BC-BE44-3450-94DE47CE4DA3}" dt="2021-08-07T18:13:36.641" v="236"/>
          <ac:cxnSpMkLst>
            <pc:docMk/>
            <pc:sldMk cId="939636778" sldId="259"/>
            <ac:cxnSpMk id="21" creationId="{A1BE0AB1-C5D7-418B-99A5-FE75566ED4E8}"/>
          </ac:cxnSpMkLst>
        </pc:cxnChg>
      </pc:sldChg>
      <pc:sldChg chg="modSp new ord">
        <pc:chgData name="Goparaju Khushal" userId="S::180010023@iitb.ac.in::dd07b14f-c669-4e14-af47-cd20a01d433f" providerId="AD" clId="Web-{5E389CBD-F7BC-BE44-3450-94DE47CE4DA3}" dt="2021-08-07T18:10:38.501" v="222"/>
        <pc:sldMkLst>
          <pc:docMk/>
          <pc:sldMk cId="273491933" sldId="260"/>
        </pc:sldMkLst>
        <pc:graphicFrameChg chg="mod modGraphic">
          <ac:chgData name="Goparaju Khushal" userId="S::180010023@iitb.ac.in::dd07b14f-c669-4e14-af47-cd20a01d433f" providerId="AD" clId="Web-{5E389CBD-F7BC-BE44-3450-94DE47CE4DA3}" dt="2021-08-07T18:10:38.501" v="222"/>
          <ac:graphicFrameMkLst>
            <pc:docMk/>
            <pc:sldMk cId="273491933" sldId="260"/>
            <ac:graphicFrameMk id="7" creationId="{F6AA4E04-1B6D-4EA2-8058-8F3D99A03A13}"/>
          </ac:graphicFrameMkLst>
        </pc:graphicFrameChg>
        <pc:picChg chg="mod">
          <ac:chgData name="Goparaju Khushal" userId="S::180010023@iitb.ac.in::dd07b14f-c669-4e14-af47-cd20a01d433f" providerId="AD" clId="Web-{5E389CBD-F7BC-BE44-3450-94DE47CE4DA3}" dt="2021-08-07T18:08:00.258" v="86" actId="14100"/>
          <ac:picMkLst>
            <pc:docMk/>
            <pc:sldMk cId="273491933" sldId="260"/>
            <ac:picMk id="4" creationId="{0F21D649-DA0B-4EA8-AF23-FA2619189F0C}"/>
          </ac:picMkLst>
        </pc:picChg>
      </pc:sldChg>
      <pc:sldChg chg="modSp add mod replId modShow">
        <pc:chgData name="Goparaju Khushal" userId="S::180010023@iitb.ac.in::dd07b14f-c669-4e14-af47-cd20a01d433f" providerId="AD" clId="Web-{5E389CBD-F7BC-BE44-3450-94DE47CE4DA3}" dt="2021-08-07T17:44:14.608" v="24"/>
        <pc:sldMkLst>
          <pc:docMk/>
          <pc:sldMk cId="1497769016" sldId="261"/>
        </pc:sldMkLst>
        <pc:picChg chg="mod">
          <ac:chgData name="Goparaju Khushal" userId="S::180010023@iitb.ac.in::dd07b14f-c669-4e14-af47-cd20a01d433f" providerId="AD" clId="Web-{5E389CBD-F7BC-BE44-3450-94DE47CE4DA3}" dt="2021-08-07T17:44:05.264" v="23" actId="1076"/>
          <ac:picMkLst>
            <pc:docMk/>
            <pc:sldMk cId="1497769016" sldId="261"/>
            <ac:picMk id="11" creationId="{AA801096-5B05-4370-96C4-5E07E0D9A8BE}"/>
          </ac:picMkLst>
        </pc:picChg>
      </pc:sldChg>
      <pc:sldChg chg="addSp delSp modSp new del mod setBg">
        <pc:chgData name="Goparaju Khushal" userId="S::180010023@iitb.ac.in::dd07b14f-c669-4e14-af47-cd20a01d433f" providerId="AD" clId="Web-{5E389CBD-F7BC-BE44-3450-94DE47CE4DA3}" dt="2021-08-07T17:50:10.566" v="40"/>
        <pc:sldMkLst>
          <pc:docMk/>
          <pc:sldMk cId="2254405506" sldId="262"/>
        </pc:sldMkLst>
        <pc:spChg chg="mod">
          <ac:chgData name="Goparaju Khushal" userId="S::180010023@iitb.ac.in::dd07b14f-c669-4e14-af47-cd20a01d433f" providerId="AD" clId="Web-{5E389CBD-F7BC-BE44-3450-94DE47CE4DA3}" dt="2021-08-07T17:49:55.393" v="39"/>
          <ac:spMkLst>
            <pc:docMk/>
            <pc:sldMk cId="2254405506" sldId="262"/>
            <ac:spMk id="2" creationId="{E0D5A4D5-67DF-4C75-B9DF-D426A300B0A9}"/>
          </ac:spMkLst>
        </pc:spChg>
        <pc:spChg chg="del">
          <ac:chgData name="Goparaju Khushal" userId="S::180010023@iitb.ac.in::dd07b14f-c669-4e14-af47-cd20a01d433f" providerId="AD" clId="Web-{5E389CBD-F7BC-BE44-3450-94DE47CE4DA3}" dt="2021-08-07T17:49:47.721" v="36"/>
          <ac:spMkLst>
            <pc:docMk/>
            <pc:sldMk cId="2254405506" sldId="262"/>
            <ac:spMk id="3" creationId="{3151C19B-4CC7-43CD-8177-780D3685C476}"/>
          </ac:spMkLst>
        </pc:spChg>
        <pc:spChg chg="add">
          <ac:chgData name="Goparaju Khushal" userId="S::180010023@iitb.ac.in::dd07b14f-c669-4e14-af47-cd20a01d433f" providerId="AD" clId="Web-{5E389CBD-F7BC-BE44-3450-94DE47CE4DA3}" dt="2021-08-07T17:49:55.393" v="39"/>
          <ac:spMkLst>
            <pc:docMk/>
            <pc:sldMk cId="2254405506" sldId="262"/>
            <ac:spMk id="6" creationId="{80DF40B2-80F7-4E71-B46C-284163F3654A}"/>
          </ac:spMkLst>
        </pc:spChg>
        <pc:spChg chg="add">
          <ac:chgData name="Goparaju Khushal" userId="S::180010023@iitb.ac.in::dd07b14f-c669-4e14-af47-cd20a01d433f" providerId="AD" clId="Web-{5E389CBD-F7BC-BE44-3450-94DE47CE4DA3}" dt="2021-08-07T17:49:55.393" v="39"/>
          <ac:spMkLst>
            <pc:docMk/>
            <pc:sldMk cId="2254405506" sldId="262"/>
            <ac:spMk id="7" creationId="{CEBE2228-4855-4A27-B555-6179FC383713}"/>
          </ac:spMkLst>
        </pc:spChg>
        <pc:spChg chg="add del">
          <ac:chgData name="Goparaju Khushal" userId="S::180010023@iitb.ac.in::dd07b14f-c669-4e14-af47-cd20a01d433f" providerId="AD" clId="Web-{5E389CBD-F7BC-BE44-3450-94DE47CE4DA3}" dt="2021-08-07T17:49:55.393" v="38"/>
          <ac:spMkLst>
            <pc:docMk/>
            <pc:sldMk cId="2254405506" sldId="262"/>
            <ac:spMk id="8" creationId="{301711A0-0CE2-4DD9-A1AE-6D77D359C787}"/>
          </ac:spMkLst>
        </pc:spChg>
        <pc:spChg chg="add del">
          <ac:chgData name="Goparaju Khushal" userId="S::180010023@iitb.ac.in::dd07b14f-c669-4e14-af47-cd20a01d433f" providerId="AD" clId="Web-{5E389CBD-F7BC-BE44-3450-94DE47CE4DA3}" dt="2021-08-07T17:49:55.393" v="38"/>
          <ac:spMkLst>
            <pc:docMk/>
            <pc:sldMk cId="2254405506" sldId="262"/>
            <ac:spMk id="11" creationId="{04812C46-200A-4DEB-A05E-3ED6C68C2387}"/>
          </ac:spMkLst>
        </pc:spChg>
        <pc:picChg chg="add mod ord">
          <ac:chgData name="Goparaju Khushal" userId="S::180010023@iitb.ac.in::dd07b14f-c669-4e14-af47-cd20a01d433f" providerId="AD" clId="Web-{5E389CBD-F7BC-BE44-3450-94DE47CE4DA3}" dt="2021-08-07T17:49:55.393" v="39"/>
          <ac:picMkLst>
            <pc:docMk/>
            <pc:sldMk cId="2254405506" sldId="262"/>
            <ac:picMk id="4" creationId="{21B3D1ED-8A44-4A84-AA3A-BD5F54509C74}"/>
          </ac:picMkLst>
        </pc:picChg>
      </pc:sldChg>
      <pc:sldChg chg="addSp delSp modSp add del replId">
        <pc:chgData name="Goparaju Khushal" userId="S::180010023@iitb.ac.in::dd07b14f-c669-4e14-af47-cd20a01d433f" providerId="AD" clId="Web-{5E389CBD-F7BC-BE44-3450-94DE47CE4DA3}" dt="2021-08-07T18:06:19.217" v="52"/>
        <pc:sldMkLst>
          <pc:docMk/>
          <pc:sldMk cId="74712020" sldId="263"/>
        </pc:sldMkLst>
        <pc:spChg chg="add del mod">
          <ac:chgData name="Goparaju Khushal" userId="S::180010023@iitb.ac.in::dd07b14f-c669-4e14-af47-cd20a01d433f" providerId="AD" clId="Web-{5E389CBD-F7BC-BE44-3450-94DE47CE4DA3}" dt="2021-08-07T18:01:23.496" v="45"/>
          <ac:spMkLst>
            <pc:docMk/>
            <pc:sldMk cId="74712020" sldId="263"/>
            <ac:spMk id="3" creationId="{25E028C2-C626-461F-AC58-09D3CB6FE61C}"/>
          </ac:spMkLst>
        </pc:spChg>
        <pc:spChg chg="add del">
          <ac:chgData name="Goparaju Khushal" userId="S::180010023@iitb.ac.in::dd07b14f-c669-4e14-af47-cd20a01d433f" providerId="AD" clId="Web-{5E389CBD-F7BC-BE44-3450-94DE47CE4DA3}" dt="2021-08-07T18:01:23.496" v="45"/>
          <ac:spMkLst>
            <pc:docMk/>
            <pc:sldMk cId="74712020" sldId="263"/>
            <ac:spMk id="9" creationId="{42A4FC2C-047E-45A5-965D-8E1E3BF09BC6}"/>
          </ac:spMkLst>
        </pc:spChg>
        <pc:spChg chg="add">
          <ac:chgData name="Goparaju Khushal" userId="S::180010023@iitb.ac.in::dd07b14f-c669-4e14-af47-cd20a01d433f" providerId="AD" clId="Web-{5E389CBD-F7BC-BE44-3450-94DE47CE4DA3}" dt="2021-08-07T18:01:23.496" v="45"/>
          <ac:spMkLst>
            <pc:docMk/>
            <pc:sldMk cId="74712020" sldId="263"/>
            <ac:spMk id="11" creationId="{73DE2CFE-42F2-48F0-8706-5264E012B10C}"/>
          </ac:spMkLst>
        </pc:spChg>
        <pc:spChg chg="add del">
          <ac:chgData name="Goparaju Khushal" userId="S::180010023@iitb.ac.in::dd07b14f-c669-4e14-af47-cd20a01d433f" providerId="AD" clId="Web-{5E389CBD-F7BC-BE44-3450-94DE47CE4DA3}" dt="2021-08-07T18:01:23.496" v="44"/>
          <ac:spMkLst>
            <pc:docMk/>
            <pc:sldMk cId="74712020" sldId="263"/>
            <ac:spMk id="15" creationId="{A5711A0E-A428-4ED1-96CB-33D69FD842E4}"/>
          </ac:spMkLst>
        </pc:spChg>
        <pc:graphicFrameChg chg="add del">
          <ac:chgData name="Goparaju Khushal" userId="S::180010023@iitb.ac.in::dd07b14f-c669-4e14-af47-cd20a01d433f" providerId="AD" clId="Web-{5E389CBD-F7BC-BE44-3450-94DE47CE4DA3}" dt="2021-08-07T18:01:23.496" v="45"/>
          <ac:graphicFrameMkLst>
            <pc:docMk/>
            <pc:sldMk cId="74712020" sldId="263"/>
            <ac:graphicFrameMk id="7" creationId="{F6AA4E04-1B6D-4EA2-8058-8F3D99A03A13}"/>
          </ac:graphicFrameMkLst>
        </pc:graphicFrameChg>
        <pc:graphicFrameChg chg="add del">
          <ac:chgData name="Goparaju Khushal" userId="S::180010023@iitb.ac.in::dd07b14f-c669-4e14-af47-cd20a01d433f" providerId="AD" clId="Web-{5E389CBD-F7BC-BE44-3450-94DE47CE4DA3}" dt="2021-08-07T18:01:23.496" v="44"/>
          <ac:graphicFrameMkLst>
            <pc:docMk/>
            <pc:sldMk cId="74712020" sldId="263"/>
            <ac:graphicFrameMk id="12" creationId="{F6AA4E04-1B6D-4EA2-8058-8F3D99A03A13}"/>
          </ac:graphicFrameMkLst>
        </pc:graphicFrameChg>
        <pc:graphicFrameChg chg="add">
          <ac:chgData name="Goparaju Khushal" userId="S::180010023@iitb.ac.in::dd07b14f-c669-4e14-af47-cd20a01d433f" providerId="AD" clId="Web-{5E389CBD-F7BC-BE44-3450-94DE47CE4DA3}" dt="2021-08-07T18:01:23.496" v="45"/>
          <ac:graphicFrameMkLst>
            <pc:docMk/>
            <pc:sldMk cId="74712020" sldId="263"/>
            <ac:graphicFrameMk id="13" creationId="{F6AA4E04-1B6D-4EA2-8058-8F3D99A03A13}"/>
          </ac:graphicFrameMkLst>
        </pc:graphicFrameChg>
        <pc:picChg chg="del">
          <ac:chgData name="Goparaju Khushal" userId="S::180010023@iitb.ac.in::dd07b14f-c669-4e14-af47-cd20a01d433f" providerId="AD" clId="Web-{5E389CBD-F7BC-BE44-3450-94DE47CE4DA3}" dt="2021-08-07T18:01:08.620" v="42"/>
          <ac:picMkLst>
            <pc:docMk/>
            <pc:sldMk cId="74712020" sldId="263"/>
            <ac:picMk id="4" creationId="{0F21D649-DA0B-4EA8-AF23-FA2619189F0C}"/>
          </ac:picMkLst>
        </pc:picChg>
        <pc:picChg chg="add">
          <ac:chgData name="Goparaju Khushal" userId="S::180010023@iitb.ac.in::dd07b14f-c669-4e14-af47-cd20a01d433f" providerId="AD" clId="Web-{5E389CBD-F7BC-BE44-3450-94DE47CE4DA3}" dt="2021-08-07T18:01:29.340" v="46"/>
          <ac:picMkLst>
            <pc:docMk/>
            <pc:sldMk cId="74712020" sldId="263"/>
            <ac:picMk id="5" creationId="{DF7131E3-5692-4EAC-BA06-7E3D87B2B2D3}"/>
          </ac:picMkLst>
        </pc:picChg>
      </pc:sldChg>
      <pc:sldChg chg="addSp delSp modSp addAnim delAnim">
        <pc:chgData name="Goparaju Khushal" userId="S::180010023@iitb.ac.in::dd07b14f-c669-4e14-af47-cd20a01d433f" providerId="AD" clId="Web-{5E389CBD-F7BC-BE44-3450-94DE47CE4DA3}" dt="2021-08-07T18:27:38.707" v="246" actId="20577"/>
        <pc:sldMkLst>
          <pc:docMk/>
          <pc:sldMk cId="3349681316" sldId="264"/>
        </pc:sldMkLst>
        <pc:spChg chg="mod">
          <ac:chgData name="Goparaju Khushal" userId="S::180010023@iitb.ac.in::dd07b14f-c669-4e14-af47-cd20a01d433f" providerId="AD" clId="Web-{5E389CBD-F7BC-BE44-3450-94DE47CE4DA3}" dt="2021-08-07T18:06:37.561" v="57"/>
          <ac:spMkLst>
            <pc:docMk/>
            <pc:sldMk cId="3349681316" sldId="264"/>
            <ac:spMk id="2" creationId="{C598121F-8EC8-40E3-BD1A-FBC24CBA8957}"/>
          </ac:spMkLst>
        </pc:spChg>
        <pc:spChg chg="mod">
          <ac:chgData name="Goparaju Khushal" userId="S::180010023@iitb.ac.in::dd07b14f-c669-4e14-af47-cd20a01d433f" providerId="AD" clId="Web-{5E389CBD-F7BC-BE44-3450-94DE47CE4DA3}" dt="2021-08-07T18:06:37.561" v="57"/>
          <ac:spMkLst>
            <pc:docMk/>
            <pc:sldMk cId="3349681316" sldId="264"/>
            <ac:spMk id="3" creationId="{C04F7CCF-3717-4912-B558-E50B1F2DBFFE}"/>
          </ac:spMkLst>
        </pc:spChg>
        <pc:spChg chg="add del">
          <ac:chgData name="Goparaju Khushal" userId="S::180010023@iitb.ac.in::dd07b14f-c669-4e14-af47-cd20a01d433f" providerId="AD" clId="Web-{5E389CBD-F7BC-BE44-3450-94DE47CE4DA3}" dt="2021-08-07T18:06:37.561" v="57"/>
          <ac:spMkLst>
            <pc:docMk/>
            <pc:sldMk cId="3349681316" sldId="264"/>
            <ac:spMk id="17" creationId="{FB5B0058-AF13-4859-B429-4EDDE2A26F7F}"/>
          </ac:spMkLst>
        </pc:spChg>
        <pc:spChg chg="mod">
          <ac:chgData name="Goparaju Khushal" userId="S::180010023@iitb.ac.in::dd07b14f-c669-4e14-af47-cd20a01d433f" providerId="AD" clId="Web-{5E389CBD-F7BC-BE44-3450-94DE47CE4DA3}" dt="2021-08-07T18:27:38.707" v="246" actId="20577"/>
          <ac:spMkLst>
            <pc:docMk/>
            <pc:sldMk cId="3349681316" sldId="264"/>
            <ac:spMk id="23" creationId="{9ABB0F8F-F7B2-4DEA-8368-5C91489A08DB}"/>
          </ac:spMkLst>
        </pc:spChg>
        <pc:spChg chg="add del">
          <ac:chgData name="Goparaju Khushal" userId="S::180010023@iitb.ac.in::dd07b14f-c669-4e14-af47-cd20a01d433f" providerId="AD" clId="Web-{5E389CBD-F7BC-BE44-3450-94DE47CE4DA3}" dt="2021-08-07T18:06:37.561" v="57"/>
          <ac:spMkLst>
            <pc:docMk/>
            <pc:sldMk cId="3349681316" sldId="264"/>
            <ac:spMk id="26" creationId="{A6EFC7BB-64AE-45E4-90F7-BA062F86E73A}"/>
          </ac:spMkLst>
        </pc:spChg>
        <pc:spChg chg="add del">
          <ac:chgData name="Goparaju Khushal" userId="S::180010023@iitb.ac.in::dd07b14f-c669-4e14-af47-cd20a01d433f" providerId="AD" clId="Web-{5E389CBD-F7BC-BE44-3450-94DE47CE4DA3}" dt="2021-08-07T18:06:37.561" v="57"/>
          <ac:spMkLst>
            <pc:docMk/>
            <pc:sldMk cId="3349681316" sldId="264"/>
            <ac:spMk id="28" creationId="{9FB5B51E-2110-4BFE-90CE-A5C01B4839C4}"/>
          </ac:spMkLst>
        </pc:spChg>
        <pc:picChg chg="mod ord">
          <ac:chgData name="Goparaju Khushal" userId="S::180010023@iitb.ac.in::dd07b14f-c669-4e14-af47-cd20a01d433f" providerId="AD" clId="Web-{5E389CBD-F7BC-BE44-3450-94DE47CE4DA3}" dt="2021-08-07T18:06:37.561" v="57"/>
          <ac:picMkLst>
            <pc:docMk/>
            <pc:sldMk cId="3349681316" sldId="264"/>
            <ac:picMk id="5" creationId="{DCAA5171-8D3A-4A61-8854-0627245268D8}"/>
          </ac:picMkLst>
        </pc:picChg>
        <pc:cxnChg chg="add del">
          <ac:chgData name="Goparaju Khushal" userId="S::180010023@iitb.ac.in::dd07b14f-c669-4e14-af47-cd20a01d433f" providerId="AD" clId="Web-{5E389CBD-F7BC-BE44-3450-94DE47CE4DA3}" dt="2021-08-07T18:06:37.561" v="57"/>
          <ac:cxnSpMkLst>
            <pc:docMk/>
            <pc:sldMk cId="3349681316" sldId="264"/>
            <ac:cxnSpMk id="19" creationId="{EC4521DE-248E-440D-AAD6-FD9E7D34B3BF}"/>
          </ac:cxnSpMkLst>
        </pc:cxnChg>
        <pc:cxnChg chg="add del">
          <ac:chgData name="Goparaju Khushal" userId="S::180010023@iitb.ac.in::dd07b14f-c669-4e14-af47-cd20a01d433f" providerId="AD" clId="Web-{5E389CBD-F7BC-BE44-3450-94DE47CE4DA3}" dt="2021-08-07T18:06:37.561" v="57"/>
          <ac:cxnSpMkLst>
            <pc:docMk/>
            <pc:sldMk cId="3349681316" sldId="264"/>
            <ac:cxnSpMk id="21" creationId="{442C13FA-4C0F-42D0-9626-5BA6040D8C31}"/>
          </ac:cxnSpMkLst>
        </pc:cxnChg>
      </pc:sldChg>
      <pc:sldChg chg="add del replId">
        <pc:chgData name="Goparaju Khushal" userId="S::180010023@iitb.ac.in::dd07b14f-c669-4e14-af47-cd20a01d433f" providerId="AD" clId="Web-{5E389CBD-F7BC-BE44-3450-94DE47CE4DA3}" dt="2021-08-07T18:06:21.764" v="53"/>
        <pc:sldMkLst>
          <pc:docMk/>
          <pc:sldMk cId="3318637334" sldId="265"/>
        </pc:sldMkLst>
      </pc:sldChg>
      <pc:sldChg chg="modSp">
        <pc:chgData name="Goparaju Khushal" userId="S::180010023@iitb.ac.in::dd07b14f-c669-4e14-af47-cd20a01d433f" providerId="AD" clId="Web-{5E389CBD-F7BC-BE44-3450-94DE47CE4DA3}" dt="2021-08-07T18:17:51.484" v="243" actId="20577"/>
        <pc:sldMkLst>
          <pc:docMk/>
          <pc:sldMk cId="2440886988" sldId="267"/>
        </pc:sldMkLst>
        <pc:spChg chg="mod">
          <ac:chgData name="Goparaju Khushal" userId="S::180010023@iitb.ac.in::dd07b14f-c669-4e14-af47-cd20a01d433f" providerId="AD" clId="Web-{5E389CBD-F7BC-BE44-3450-94DE47CE4DA3}" dt="2021-08-07T18:17:51.484" v="243" actId="20577"/>
          <ac:spMkLst>
            <pc:docMk/>
            <pc:sldMk cId="2440886988" sldId="267"/>
            <ac:spMk id="3" creationId="{4A3E7935-89B4-4D73-A0D7-75DDE85AD888}"/>
          </ac:spMkLst>
        </pc:spChg>
      </pc:sldChg>
    </pc:docChg>
  </pc:docChgLst>
  <pc:docChgLst>
    <pc:chgData name="Ronit Rakesh Shukla" userId="S::180010050@iitb.ac.in::be82b9a7-d54b-4564-828f-85a9b3c9aef2" providerId="AD" clId="Web-{3D67893A-1558-459E-ACEB-62825BD81C5D}"/>
    <pc:docChg chg="addSld delSld modSld">
      <pc:chgData name="Ronit Rakesh Shukla" userId="S::180010050@iitb.ac.in::be82b9a7-d54b-4564-828f-85a9b3c9aef2" providerId="AD" clId="Web-{3D67893A-1558-459E-ACEB-62825BD81C5D}" dt="2021-08-08T10:33:03.396" v="1566"/>
      <pc:docMkLst>
        <pc:docMk/>
      </pc:docMkLst>
      <pc:sldChg chg="modSp">
        <pc:chgData name="Ronit Rakesh Shukla" userId="S::180010050@iitb.ac.in::be82b9a7-d54b-4564-828f-85a9b3c9aef2" providerId="AD" clId="Web-{3D67893A-1558-459E-ACEB-62825BD81C5D}" dt="2021-08-08T08:59:25.998" v="291" actId="1076"/>
        <pc:sldMkLst>
          <pc:docMk/>
          <pc:sldMk cId="973284163" sldId="256"/>
        </pc:sldMkLst>
        <pc:spChg chg="mod">
          <ac:chgData name="Ronit Rakesh Shukla" userId="S::180010050@iitb.ac.in::be82b9a7-d54b-4564-828f-85a9b3c9aef2" providerId="AD" clId="Web-{3D67893A-1558-459E-ACEB-62825BD81C5D}" dt="2021-08-08T08:59:25.998" v="291" actId="1076"/>
          <ac:spMkLst>
            <pc:docMk/>
            <pc:sldMk cId="973284163" sldId="256"/>
            <ac:spMk id="3" creationId="{18646CD2-D1CA-4049-9351-FE20C7512CD6}"/>
          </ac:spMkLst>
        </pc:spChg>
      </pc:sldChg>
      <pc:sldChg chg="modSp">
        <pc:chgData name="Ronit Rakesh Shukla" userId="S::180010050@iitb.ac.in::be82b9a7-d54b-4564-828f-85a9b3c9aef2" providerId="AD" clId="Web-{3D67893A-1558-459E-ACEB-62825BD81C5D}" dt="2021-08-08T10:19:34.123" v="1357" actId="1076"/>
        <pc:sldMkLst>
          <pc:docMk/>
          <pc:sldMk cId="939636778" sldId="259"/>
        </pc:sldMkLst>
        <pc:spChg chg="mod">
          <ac:chgData name="Ronit Rakesh Shukla" userId="S::180010050@iitb.ac.in::be82b9a7-d54b-4564-828f-85a9b3c9aef2" providerId="AD" clId="Web-{3D67893A-1558-459E-ACEB-62825BD81C5D}" dt="2021-08-08T10:19:34.123" v="1357" actId="1076"/>
          <ac:spMkLst>
            <pc:docMk/>
            <pc:sldMk cId="939636778" sldId="259"/>
            <ac:spMk id="28" creationId="{002369AD-8F30-49D1-8ACB-38B85BE33A21}"/>
          </ac:spMkLst>
        </pc:spChg>
      </pc:sldChg>
      <pc:sldChg chg="delSp modSp del">
        <pc:chgData name="Ronit Rakesh Shukla" userId="S::180010050@iitb.ac.in::be82b9a7-d54b-4564-828f-85a9b3c9aef2" providerId="AD" clId="Web-{3D67893A-1558-459E-ACEB-62825BD81C5D}" dt="2021-08-08T10:30:37.171" v="1489"/>
        <pc:sldMkLst>
          <pc:docMk/>
          <pc:sldMk cId="273491933" sldId="260"/>
        </pc:sldMkLst>
        <pc:graphicFrameChg chg="del mod">
          <ac:chgData name="Ronit Rakesh Shukla" userId="S::180010050@iitb.ac.in::be82b9a7-d54b-4564-828f-85a9b3c9aef2" providerId="AD" clId="Web-{3D67893A-1558-459E-ACEB-62825BD81C5D}" dt="2021-08-08T10:24:41.374" v="1361"/>
          <ac:graphicFrameMkLst>
            <pc:docMk/>
            <pc:sldMk cId="273491933" sldId="260"/>
            <ac:graphicFrameMk id="7" creationId="{F6AA4E04-1B6D-4EA2-8058-8F3D99A03A13}"/>
          </ac:graphicFrameMkLst>
        </pc:graphicFrameChg>
      </pc:sldChg>
      <pc:sldChg chg="modSp">
        <pc:chgData name="Ronit Rakesh Shukla" userId="S::180010050@iitb.ac.in::be82b9a7-d54b-4564-828f-85a9b3c9aef2" providerId="AD" clId="Web-{3D67893A-1558-459E-ACEB-62825BD81C5D}" dt="2021-08-08T08:58:22.873" v="289" actId="1076"/>
        <pc:sldMkLst>
          <pc:docMk/>
          <pc:sldMk cId="3349681316" sldId="264"/>
        </pc:sldMkLst>
        <pc:spChg chg="mod">
          <ac:chgData name="Ronit Rakesh Shukla" userId="S::180010050@iitb.ac.in::be82b9a7-d54b-4564-828f-85a9b3c9aef2" providerId="AD" clId="Web-{3D67893A-1558-459E-ACEB-62825BD81C5D}" dt="2021-08-08T08:58:22.873" v="289" actId="1076"/>
          <ac:spMkLst>
            <pc:docMk/>
            <pc:sldMk cId="3349681316" sldId="264"/>
            <ac:spMk id="22" creationId="{374553AB-1F9D-46F3-8DCB-7A2AB634C1FD}"/>
          </ac:spMkLst>
        </pc:spChg>
      </pc:sldChg>
      <pc:sldChg chg="modSp">
        <pc:chgData name="Ronit Rakesh Shukla" userId="S::180010050@iitb.ac.in::be82b9a7-d54b-4564-828f-85a9b3c9aef2" providerId="AD" clId="Web-{3D67893A-1558-459E-ACEB-62825BD81C5D}" dt="2021-08-08T09:39:08.154" v="1275" actId="1076"/>
        <pc:sldMkLst>
          <pc:docMk/>
          <pc:sldMk cId="2440886988" sldId="267"/>
        </pc:sldMkLst>
        <pc:picChg chg="mod">
          <ac:chgData name="Ronit Rakesh Shukla" userId="S::180010050@iitb.ac.in::be82b9a7-d54b-4564-828f-85a9b3c9aef2" providerId="AD" clId="Web-{3D67893A-1558-459E-ACEB-62825BD81C5D}" dt="2021-08-08T09:39:08.154" v="1275" actId="1076"/>
          <ac:picMkLst>
            <pc:docMk/>
            <pc:sldMk cId="2440886988" sldId="267"/>
            <ac:picMk id="10" creationId="{845B1539-664C-4F93-A6E6-5870616BF11C}"/>
          </ac:picMkLst>
        </pc:picChg>
      </pc:sldChg>
      <pc:sldChg chg="addSp delSp modSp">
        <pc:chgData name="Ronit Rakesh Shukla" userId="S::180010050@iitb.ac.in::be82b9a7-d54b-4564-828f-85a9b3c9aef2" providerId="AD" clId="Web-{3D67893A-1558-459E-ACEB-62825BD81C5D}" dt="2021-08-08T09:06:26.374" v="400"/>
        <pc:sldMkLst>
          <pc:docMk/>
          <pc:sldMk cId="2063400935" sldId="269"/>
        </pc:sldMkLst>
        <pc:picChg chg="add del mod">
          <ac:chgData name="Ronit Rakesh Shukla" userId="S::180010050@iitb.ac.in::be82b9a7-d54b-4564-828f-85a9b3c9aef2" providerId="AD" clId="Web-{3D67893A-1558-459E-ACEB-62825BD81C5D}" dt="2021-08-08T09:06:05.405" v="396"/>
          <ac:picMkLst>
            <pc:docMk/>
            <pc:sldMk cId="2063400935" sldId="269"/>
            <ac:picMk id="4" creationId="{A5FB62BF-1001-48E6-8A0B-DE59523F617A}"/>
          </ac:picMkLst>
        </pc:picChg>
        <pc:picChg chg="add del mod">
          <ac:chgData name="Ronit Rakesh Shukla" userId="S::180010050@iitb.ac.in::be82b9a7-d54b-4564-828f-85a9b3c9aef2" providerId="AD" clId="Web-{3D67893A-1558-459E-ACEB-62825BD81C5D}" dt="2021-08-08T09:06:17.405" v="398"/>
          <ac:picMkLst>
            <pc:docMk/>
            <pc:sldMk cId="2063400935" sldId="269"/>
            <ac:picMk id="5" creationId="{4149D950-8305-4472-B59F-E4C96F412E3A}"/>
          </ac:picMkLst>
        </pc:picChg>
        <pc:picChg chg="add del mod">
          <ac:chgData name="Ronit Rakesh Shukla" userId="S::180010050@iitb.ac.in::be82b9a7-d54b-4564-828f-85a9b3c9aef2" providerId="AD" clId="Web-{3D67893A-1558-459E-ACEB-62825BD81C5D}" dt="2021-08-08T09:06:26.374" v="400"/>
          <ac:picMkLst>
            <pc:docMk/>
            <pc:sldMk cId="2063400935" sldId="269"/>
            <ac:picMk id="6" creationId="{335DF044-1704-4FAA-BE8E-DABB9F9675D2}"/>
          </ac:picMkLst>
        </pc:picChg>
      </pc:sldChg>
      <pc:sldChg chg="addSp delSp modSp mod setBg addAnim delAnim setClrOvrMap modNotes">
        <pc:chgData name="Ronit Rakesh Shukla" userId="S::180010050@iitb.ac.in::be82b9a7-d54b-4564-828f-85a9b3c9aef2" providerId="AD" clId="Web-{3D67893A-1558-459E-ACEB-62825BD81C5D}" dt="2021-08-08T09:55:48.997" v="1356" actId="14100"/>
        <pc:sldMkLst>
          <pc:docMk/>
          <pc:sldMk cId="550535334" sldId="271"/>
        </pc:sldMkLst>
        <pc:spChg chg="mod ord">
          <ac:chgData name="Ronit Rakesh Shukla" userId="S::180010050@iitb.ac.in::be82b9a7-d54b-4564-828f-85a9b3c9aef2" providerId="AD" clId="Web-{3D67893A-1558-459E-ACEB-62825BD81C5D}" dt="2021-08-08T09:29:28.817" v="986" actId="1076"/>
          <ac:spMkLst>
            <pc:docMk/>
            <pc:sldMk cId="550535334" sldId="271"/>
            <ac:spMk id="2" creationId="{9697ADD7-8F09-4DC8-AEC1-8C55726CE8AF}"/>
          </ac:spMkLst>
        </pc:spChg>
        <pc:spChg chg="del mod">
          <ac:chgData name="Ronit Rakesh Shukla" userId="S::180010050@iitb.ac.in::be82b9a7-d54b-4564-828f-85a9b3c9aef2" providerId="AD" clId="Web-{3D67893A-1558-459E-ACEB-62825BD81C5D}" dt="2021-08-08T09:00:41.108" v="293"/>
          <ac:spMkLst>
            <pc:docMk/>
            <pc:sldMk cId="550535334" sldId="271"/>
            <ac:spMk id="3" creationId="{BE857F90-0103-44BE-A11C-DBFD4663971B}"/>
          </ac:spMkLst>
        </pc:spChg>
        <pc:spChg chg="add del">
          <ac:chgData name="Ronit Rakesh Shukla" userId="S::180010050@iitb.ac.in::be82b9a7-d54b-4564-828f-85a9b3c9aef2" providerId="AD" clId="Web-{3D67893A-1558-459E-ACEB-62825BD81C5D}" dt="2021-08-08T08:52:57.072" v="21"/>
          <ac:spMkLst>
            <pc:docMk/>
            <pc:sldMk cId="550535334" sldId="271"/>
            <ac:spMk id="8" creationId="{018DD604-9FD1-4E35-84A0-CFD3632CA525}"/>
          </ac:spMkLst>
        </pc:spChg>
        <pc:spChg chg="add del">
          <ac:chgData name="Ronit Rakesh Shukla" userId="S::180010050@iitb.ac.in::be82b9a7-d54b-4564-828f-85a9b3c9aef2" providerId="AD" clId="Web-{3D67893A-1558-459E-ACEB-62825BD81C5D}" dt="2021-08-08T08:48:41.243" v="13"/>
          <ac:spMkLst>
            <pc:docMk/>
            <pc:sldMk cId="550535334" sldId="271"/>
            <ac:spMk id="11" creationId="{003713C1-2FB2-413B-BF91-3AE41726FB7A}"/>
          </ac:spMkLst>
        </pc:spChg>
        <pc:spChg chg="add del">
          <ac:chgData name="Ronit Rakesh Shukla" userId="S::180010050@iitb.ac.in::be82b9a7-d54b-4564-828f-85a9b3c9aef2" providerId="AD" clId="Web-{3D67893A-1558-459E-ACEB-62825BD81C5D}" dt="2021-08-08T08:52:57.072" v="21"/>
          <ac:spMkLst>
            <pc:docMk/>
            <pc:sldMk cId="550535334" sldId="271"/>
            <ac:spMk id="12" creationId="{4AF1E51D-8E17-4D73-9B13-D0D66F9E2AF5}"/>
          </ac:spMkLst>
        </pc:spChg>
        <pc:spChg chg="add del">
          <ac:chgData name="Ronit Rakesh Shukla" userId="S::180010050@iitb.ac.in::be82b9a7-d54b-4564-828f-85a9b3c9aef2" providerId="AD" clId="Web-{3D67893A-1558-459E-ACEB-62825BD81C5D}" dt="2021-08-08T08:48:41.243" v="13"/>
          <ac:spMkLst>
            <pc:docMk/>
            <pc:sldMk cId="550535334" sldId="271"/>
            <ac:spMk id="13" creationId="{90795B4D-5022-4A7F-A01D-8D880B7CDBE6}"/>
          </ac:spMkLst>
        </pc:spChg>
        <pc:spChg chg="add del">
          <ac:chgData name="Ronit Rakesh Shukla" userId="S::180010050@iitb.ac.in::be82b9a7-d54b-4564-828f-85a9b3c9aef2" providerId="AD" clId="Web-{3D67893A-1558-459E-ACEB-62825BD81C5D}" dt="2021-08-08T08:48:41.243" v="13"/>
          <ac:spMkLst>
            <pc:docMk/>
            <pc:sldMk cId="550535334" sldId="271"/>
            <ac:spMk id="15" creationId="{AFD19018-DE7C-4796-ADF2-AD2EB0FC0D9C}"/>
          </ac:spMkLst>
        </pc:spChg>
        <pc:spChg chg="add del">
          <ac:chgData name="Ronit Rakesh Shukla" userId="S::180010050@iitb.ac.in::be82b9a7-d54b-4564-828f-85a9b3c9aef2" providerId="AD" clId="Web-{3D67893A-1558-459E-ACEB-62825BD81C5D}" dt="2021-08-08T08:48:41.243" v="13"/>
          <ac:spMkLst>
            <pc:docMk/>
            <pc:sldMk cId="550535334" sldId="271"/>
            <ac:spMk id="17" creationId="{B1A0A2C2-4F85-44AF-8708-8DCA4B550CB8}"/>
          </ac:spMkLst>
        </pc:spChg>
        <pc:spChg chg="add del mod">
          <ac:chgData name="Ronit Rakesh Shukla" userId="S::180010050@iitb.ac.in::be82b9a7-d54b-4564-828f-85a9b3c9aef2" providerId="AD" clId="Web-{3D67893A-1558-459E-ACEB-62825BD81C5D}" dt="2021-08-08T09:00:47.561" v="294"/>
          <ac:spMkLst>
            <pc:docMk/>
            <pc:sldMk cId="550535334" sldId="271"/>
            <ac:spMk id="18" creationId="{160FC21F-4669-447A-AFE9-29AF86A50594}"/>
          </ac:spMkLst>
        </pc:spChg>
        <pc:spChg chg="add del">
          <ac:chgData name="Ronit Rakesh Shukla" userId="S::180010050@iitb.ac.in::be82b9a7-d54b-4564-828f-85a9b3c9aef2" providerId="AD" clId="Web-{3D67893A-1558-459E-ACEB-62825BD81C5D}" dt="2021-08-08T08:52:57.072" v="21"/>
          <ac:spMkLst>
            <pc:docMk/>
            <pc:sldMk cId="550535334" sldId="271"/>
            <ac:spMk id="19" creationId="{CA31F01E-6863-47B2-B5F8-4C443DA14139}"/>
          </ac:spMkLst>
        </pc:spChg>
        <pc:spChg chg="add del">
          <ac:chgData name="Ronit Rakesh Shukla" userId="S::180010050@iitb.ac.in::be82b9a7-d54b-4564-828f-85a9b3c9aef2" providerId="AD" clId="Web-{3D67893A-1558-459E-ACEB-62825BD81C5D}" dt="2021-08-08T08:52:57.072" v="21"/>
          <ac:spMkLst>
            <pc:docMk/>
            <pc:sldMk cId="550535334" sldId="271"/>
            <ac:spMk id="21" creationId="{0A6D42E8-3193-4B5F-8230-2778A35E384F}"/>
          </ac:spMkLst>
        </pc:spChg>
        <pc:spChg chg="add del">
          <ac:chgData name="Ronit Rakesh Shukla" userId="S::180010050@iitb.ac.in::be82b9a7-d54b-4564-828f-85a9b3c9aef2" providerId="AD" clId="Web-{3D67893A-1558-459E-ACEB-62825BD81C5D}" dt="2021-08-08T08:52:57.056" v="20"/>
          <ac:spMkLst>
            <pc:docMk/>
            <pc:sldMk cId="550535334" sldId="271"/>
            <ac:spMk id="23" creationId="{E2DBC3FA-1778-4542-A98E-723060F7036D}"/>
          </ac:spMkLst>
        </pc:spChg>
        <pc:spChg chg="add del">
          <ac:chgData name="Ronit Rakesh Shukla" userId="S::180010050@iitb.ac.in::be82b9a7-d54b-4564-828f-85a9b3c9aef2" providerId="AD" clId="Web-{3D67893A-1558-459E-ACEB-62825BD81C5D}" dt="2021-08-08T08:52:57.056" v="20"/>
          <ac:spMkLst>
            <pc:docMk/>
            <pc:sldMk cId="550535334" sldId="271"/>
            <ac:spMk id="24" creationId="{01BA3DC3-EBA4-4E01-9551-84AF25F507F6}"/>
          </ac:spMkLst>
        </pc:spChg>
        <pc:spChg chg="add del">
          <ac:chgData name="Ronit Rakesh Shukla" userId="S::180010050@iitb.ac.in::be82b9a7-d54b-4564-828f-85a9b3c9aef2" providerId="AD" clId="Web-{3D67893A-1558-459E-ACEB-62825BD81C5D}" dt="2021-08-08T08:52:57.056" v="20"/>
          <ac:spMkLst>
            <pc:docMk/>
            <pc:sldMk cId="550535334" sldId="271"/>
            <ac:spMk id="25" creationId="{60761316-68B7-45DD-AC47-605C127B8306}"/>
          </ac:spMkLst>
        </pc:spChg>
        <pc:spChg chg="add del">
          <ac:chgData name="Ronit Rakesh Shukla" userId="S::180010050@iitb.ac.in::be82b9a7-d54b-4564-828f-85a9b3c9aef2" providerId="AD" clId="Web-{3D67893A-1558-459E-ACEB-62825BD81C5D}" dt="2021-08-08T08:52:52.353" v="18"/>
          <ac:spMkLst>
            <pc:docMk/>
            <pc:sldMk cId="550535334" sldId="271"/>
            <ac:spMk id="26" creationId="{A7AE9375-4664-4DB2-922D-2782A6E439AC}"/>
          </ac:spMkLst>
        </pc:spChg>
        <pc:spChg chg="add del">
          <ac:chgData name="Ronit Rakesh Shukla" userId="S::180010050@iitb.ac.in::be82b9a7-d54b-4564-828f-85a9b3c9aef2" providerId="AD" clId="Web-{3D67893A-1558-459E-ACEB-62825BD81C5D}" dt="2021-08-08T08:57:13.153" v="278"/>
          <ac:spMkLst>
            <pc:docMk/>
            <pc:sldMk cId="550535334" sldId="271"/>
            <ac:spMk id="27" creationId="{352BEC0E-22F8-46D0-9632-375DB541B06C}"/>
          </ac:spMkLst>
        </pc:spChg>
        <pc:spChg chg="add del">
          <ac:chgData name="Ronit Rakesh Shukla" userId="S::180010050@iitb.ac.in::be82b9a7-d54b-4564-828f-85a9b3c9aef2" providerId="AD" clId="Web-{3D67893A-1558-459E-ACEB-62825BD81C5D}" dt="2021-08-08T08:57:13.153" v="278"/>
          <ac:spMkLst>
            <pc:docMk/>
            <pc:sldMk cId="550535334" sldId="271"/>
            <ac:spMk id="29" creationId="{3FCFB1DE-0B7E-48CC-BA90-B2AB0889F9D6}"/>
          </ac:spMkLst>
        </pc:spChg>
        <pc:spChg chg="add del">
          <ac:chgData name="Ronit Rakesh Shukla" userId="S::180010050@iitb.ac.in::be82b9a7-d54b-4564-828f-85a9b3c9aef2" providerId="AD" clId="Web-{3D67893A-1558-459E-ACEB-62825BD81C5D}" dt="2021-08-08T08:52:52.353" v="18"/>
          <ac:spMkLst>
            <pc:docMk/>
            <pc:sldMk cId="550535334" sldId="271"/>
            <ac:spMk id="30" creationId="{C87417AF-190E-4D6E-AFA6-7D3E84B0B430}"/>
          </ac:spMkLst>
        </pc:spChg>
        <pc:spChg chg="add del">
          <ac:chgData name="Ronit Rakesh Shukla" userId="S::180010050@iitb.ac.in::be82b9a7-d54b-4564-828f-85a9b3c9aef2" providerId="AD" clId="Web-{3D67893A-1558-459E-ACEB-62825BD81C5D}" dt="2021-08-08T08:52:52.353" v="18"/>
          <ac:spMkLst>
            <pc:docMk/>
            <pc:sldMk cId="550535334" sldId="271"/>
            <ac:spMk id="32" creationId="{80B30ED8-273E-4C07-8568-2FE5CC5C483D}"/>
          </ac:spMkLst>
        </pc:spChg>
        <pc:spChg chg="add del mod">
          <ac:chgData name="Ronit Rakesh Shukla" userId="S::180010050@iitb.ac.in::be82b9a7-d54b-4564-828f-85a9b3c9aef2" providerId="AD" clId="Web-{3D67893A-1558-459E-ACEB-62825BD81C5D}" dt="2021-08-08T09:55:48.997" v="1356" actId="14100"/>
          <ac:spMkLst>
            <pc:docMk/>
            <pc:sldMk cId="550535334" sldId="271"/>
            <ac:spMk id="33" creationId="{48DE96A5-461E-4054-A69D-FDBD2F0A7071}"/>
          </ac:spMkLst>
        </pc:spChg>
        <pc:spChg chg="add del">
          <ac:chgData name="Ronit Rakesh Shukla" userId="S::180010050@iitb.ac.in::be82b9a7-d54b-4564-828f-85a9b3c9aef2" providerId="AD" clId="Web-{3D67893A-1558-459E-ACEB-62825BD81C5D}" dt="2021-08-08T09:00:51.561" v="295"/>
          <ac:spMkLst>
            <pc:docMk/>
            <pc:sldMk cId="550535334" sldId="271"/>
            <ac:spMk id="34" creationId="{D2B783EE-0239-4717-BBEA-8C9EAC61C824}"/>
          </ac:spMkLst>
        </pc:spChg>
        <pc:spChg chg="add del">
          <ac:chgData name="Ronit Rakesh Shukla" userId="S::180010050@iitb.ac.in::be82b9a7-d54b-4564-828f-85a9b3c9aef2" providerId="AD" clId="Web-{3D67893A-1558-459E-ACEB-62825BD81C5D}" dt="2021-08-08T09:00:51.561" v="295"/>
          <ac:spMkLst>
            <pc:docMk/>
            <pc:sldMk cId="550535334" sldId="271"/>
            <ac:spMk id="36" creationId="{A7B99495-F43F-4D80-A44F-2CB4764EB90B}"/>
          </ac:spMkLst>
        </pc:spChg>
        <pc:spChg chg="add del">
          <ac:chgData name="Ronit Rakesh Shukla" userId="S::180010050@iitb.ac.in::be82b9a7-d54b-4564-828f-85a9b3c9aef2" providerId="AD" clId="Web-{3D67893A-1558-459E-ACEB-62825BD81C5D}" dt="2021-08-08T09:00:51.561" v="295"/>
          <ac:spMkLst>
            <pc:docMk/>
            <pc:sldMk cId="550535334" sldId="271"/>
            <ac:spMk id="38" creationId="{70BEB1E7-2F88-40BC-B73D-42E5B6F80BFC}"/>
          </ac:spMkLst>
        </pc:spChg>
        <pc:spChg chg="add del">
          <ac:chgData name="Ronit Rakesh Shukla" userId="S::180010050@iitb.ac.in::be82b9a7-d54b-4564-828f-85a9b3c9aef2" providerId="AD" clId="Web-{3D67893A-1558-459E-ACEB-62825BD81C5D}" dt="2021-08-08T09:01:37.264" v="305"/>
          <ac:spMkLst>
            <pc:docMk/>
            <pc:sldMk cId="550535334" sldId="271"/>
            <ac:spMk id="43" creationId="{08E89D5E-1885-4160-AC77-CC471DD1D0DB}"/>
          </ac:spMkLst>
        </pc:spChg>
        <pc:spChg chg="add">
          <ac:chgData name="Ronit Rakesh Shukla" userId="S::180010050@iitb.ac.in::be82b9a7-d54b-4564-828f-85a9b3c9aef2" providerId="AD" clId="Web-{3D67893A-1558-459E-ACEB-62825BD81C5D}" dt="2021-08-08T09:01:37.264" v="305"/>
          <ac:spMkLst>
            <pc:docMk/>
            <pc:sldMk cId="550535334" sldId="271"/>
            <ac:spMk id="47" creationId="{605494DE-B078-4D87-BB01-C84320618DAD}"/>
          </ac:spMkLst>
        </pc:spChg>
        <pc:spChg chg="add">
          <ac:chgData name="Ronit Rakesh Shukla" userId="S::180010050@iitb.ac.in::be82b9a7-d54b-4564-828f-85a9b3c9aef2" providerId="AD" clId="Web-{3D67893A-1558-459E-ACEB-62825BD81C5D}" dt="2021-08-08T09:01:37.264" v="305"/>
          <ac:spMkLst>
            <pc:docMk/>
            <pc:sldMk cId="550535334" sldId="271"/>
            <ac:spMk id="48" creationId="{9A0576B0-CD8C-4661-95C8-A9F2CE7CDDB0}"/>
          </ac:spMkLst>
        </pc:spChg>
        <pc:spChg chg="add">
          <ac:chgData name="Ronit Rakesh Shukla" userId="S::180010050@iitb.ac.in::be82b9a7-d54b-4564-828f-85a9b3c9aef2" providerId="AD" clId="Web-{3D67893A-1558-459E-ACEB-62825BD81C5D}" dt="2021-08-08T09:01:37.264" v="305"/>
          <ac:spMkLst>
            <pc:docMk/>
            <pc:sldMk cId="550535334" sldId="271"/>
            <ac:spMk id="49" creationId="{3FF60E2B-3919-423C-B1FF-56CDE6681165}"/>
          </ac:spMkLst>
        </pc:spChg>
        <pc:spChg chg="add del">
          <ac:chgData name="Ronit Rakesh Shukla" userId="S::180010050@iitb.ac.in::be82b9a7-d54b-4564-828f-85a9b3c9aef2" providerId="AD" clId="Web-{3D67893A-1558-459E-ACEB-62825BD81C5D}" dt="2021-08-08T09:01:37.248" v="304"/>
          <ac:spMkLst>
            <pc:docMk/>
            <pc:sldMk cId="550535334" sldId="271"/>
            <ac:spMk id="50" creationId="{7316481C-0A49-4796-812B-0D64F063B720}"/>
          </ac:spMkLst>
        </pc:spChg>
        <pc:spChg chg="add del">
          <ac:chgData name="Ronit Rakesh Shukla" userId="S::180010050@iitb.ac.in::be82b9a7-d54b-4564-828f-85a9b3c9aef2" providerId="AD" clId="Web-{3D67893A-1558-459E-ACEB-62825BD81C5D}" dt="2021-08-08T09:01:37.248" v="304"/>
          <ac:spMkLst>
            <pc:docMk/>
            <pc:sldMk cId="550535334" sldId="271"/>
            <ac:spMk id="52" creationId="{A5271697-90F1-4A23-8EF2-0179F2EAFACB}"/>
          </ac:spMkLst>
        </pc:spChg>
        <pc:spChg chg="add del">
          <ac:chgData name="Ronit Rakesh Shukla" userId="S::180010050@iitb.ac.in::be82b9a7-d54b-4564-828f-85a9b3c9aef2" providerId="AD" clId="Web-{3D67893A-1558-459E-ACEB-62825BD81C5D}" dt="2021-08-08T09:01:37.248" v="304"/>
          <ac:spMkLst>
            <pc:docMk/>
            <pc:sldMk cId="550535334" sldId="271"/>
            <ac:spMk id="76" creationId="{D9F5512A-48E1-4C07-B75E-3CCC517B6804}"/>
          </ac:spMkLst>
        </pc:spChg>
        <pc:grpChg chg="add del">
          <ac:chgData name="Ronit Rakesh Shukla" userId="S::180010050@iitb.ac.in::be82b9a7-d54b-4564-828f-85a9b3c9aef2" providerId="AD" clId="Web-{3D67893A-1558-459E-ACEB-62825BD81C5D}" dt="2021-08-08T08:52:57.072" v="21"/>
          <ac:grpSpMkLst>
            <pc:docMk/>
            <pc:sldMk cId="550535334" sldId="271"/>
            <ac:grpSpMk id="9" creationId="{EBAD34AF-5414-49A5-AB75-F1CA854B3094}"/>
          </ac:grpSpMkLst>
        </pc:grpChg>
        <pc:grpChg chg="add del">
          <ac:chgData name="Ronit Rakesh Shukla" userId="S::180010050@iitb.ac.in::be82b9a7-d54b-4564-828f-85a9b3c9aef2" providerId="AD" clId="Web-{3D67893A-1558-459E-ACEB-62825BD81C5D}" dt="2021-08-08T09:01:37.248" v="304"/>
          <ac:grpSpMkLst>
            <pc:docMk/>
            <pc:sldMk cId="550535334" sldId="271"/>
            <ac:grpSpMk id="54" creationId="{1F49CE81-B2F4-47B2-9D4A-886DCE0A8404}"/>
          </ac:grpSpMkLst>
        </pc:grpChg>
        <pc:picChg chg="add del mod ord">
          <ac:chgData name="Ronit Rakesh Shukla" userId="S::180010050@iitb.ac.in::be82b9a7-d54b-4564-828f-85a9b3c9aef2" providerId="AD" clId="Web-{3D67893A-1558-459E-ACEB-62825BD81C5D}" dt="2021-08-08T08:52:35.181" v="16"/>
          <ac:picMkLst>
            <pc:docMk/>
            <pc:sldMk cId="550535334" sldId="271"/>
            <ac:picMk id="4" creationId="{6F487D5C-8846-4B5F-A1B0-C832D94A6FD9}"/>
          </ac:picMkLst>
        </pc:picChg>
        <pc:picChg chg="add del mod ord">
          <ac:chgData name="Ronit Rakesh Shukla" userId="S::180010050@iitb.ac.in::be82b9a7-d54b-4564-828f-85a9b3c9aef2" providerId="AD" clId="Web-{3D67893A-1558-459E-ACEB-62825BD81C5D}" dt="2021-08-08T09:00:58.233" v="297"/>
          <ac:picMkLst>
            <pc:docMk/>
            <pc:sldMk cId="550535334" sldId="271"/>
            <ac:picMk id="5" creationId="{9E113FDE-AF8A-48F3-9B05-ACFF0E07336D}"/>
          </ac:picMkLst>
        </pc:picChg>
        <pc:picChg chg="add del mod ord">
          <ac:chgData name="Ronit Rakesh Shukla" userId="S::180010050@iitb.ac.in::be82b9a7-d54b-4564-828f-85a9b3c9aef2" providerId="AD" clId="Web-{3D67893A-1558-459E-ACEB-62825BD81C5D}" dt="2021-08-08T09:00:57.092" v="296"/>
          <ac:picMkLst>
            <pc:docMk/>
            <pc:sldMk cId="550535334" sldId="271"/>
            <ac:picMk id="6" creationId="{F9E486B0-A229-425E-86C2-359C51AF3016}"/>
          </ac:picMkLst>
        </pc:picChg>
        <pc:picChg chg="add del mod ord">
          <ac:chgData name="Ronit Rakesh Shukla" userId="S::180010050@iitb.ac.in::be82b9a7-d54b-4564-828f-85a9b3c9aef2" providerId="AD" clId="Web-{3D67893A-1558-459E-ACEB-62825BD81C5D}" dt="2021-08-08T09:01:43.717" v="308"/>
          <ac:picMkLst>
            <pc:docMk/>
            <pc:sldMk cId="550535334" sldId="271"/>
            <ac:picMk id="7" creationId="{C01DE942-DAFE-443B-B65B-F59CD12CE65D}"/>
          </ac:picMkLst>
        </pc:picChg>
        <pc:picChg chg="add mod ord modCrop">
          <ac:chgData name="Ronit Rakesh Shukla" userId="S::180010050@iitb.ac.in::be82b9a7-d54b-4564-828f-85a9b3c9aef2" providerId="AD" clId="Web-{3D67893A-1558-459E-ACEB-62825BD81C5D}" dt="2021-08-08T09:53:28.137" v="1325" actId="1076"/>
          <ac:picMkLst>
            <pc:docMk/>
            <pc:sldMk cId="550535334" sldId="271"/>
            <ac:picMk id="20" creationId="{286B5C80-804B-4E6C-AF69-251562AE4DB5}"/>
          </ac:picMkLst>
        </pc:picChg>
        <pc:picChg chg="add mod">
          <ac:chgData name="Ronit Rakesh Shukla" userId="S::180010050@iitb.ac.in::be82b9a7-d54b-4564-828f-85a9b3c9aef2" providerId="AD" clId="Web-{3D67893A-1558-459E-ACEB-62825BD81C5D}" dt="2021-08-08T09:53:18.465" v="1323" actId="1076"/>
          <ac:picMkLst>
            <pc:docMk/>
            <pc:sldMk cId="550535334" sldId="271"/>
            <ac:picMk id="22" creationId="{B3D1A006-C702-48BA-99B6-3BBBDFC8B83D}"/>
          </ac:picMkLst>
        </pc:picChg>
        <pc:picChg chg="add mod">
          <ac:chgData name="Ronit Rakesh Shukla" userId="S::180010050@iitb.ac.in::be82b9a7-d54b-4564-828f-85a9b3c9aef2" providerId="AD" clId="Web-{3D67893A-1558-459E-ACEB-62825BD81C5D}" dt="2021-08-08T09:02:02.170" v="312" actId="1076"/>
          <ac:picMkLst>
            <pc:docMk/>
            <pc:sldMk cId="550535334" sldId="271"/>
            <ac:picMk id="31" creationId="{9CABBF38-FC50-46D5-8999-F0838F070D57}"/>
          </ac:picMkLst>
        </pc:picChg>
        <pc:cxnChg chg="add del">
          <ac:chgData name="Ronit Rakesh Shukla" userId="S::180010050@iitb.ac.in::be82b9a7-d54b-4564-828f-85a9b3c9aef2" providerId="AD" clId="Web-{3D67893A-1558-459E-ACEB-62825BD81C5D}" dt="2021-08-08T08:52:52.353" v="18"/>
          <ac:cxnSpMkLst>
            <pc:docMk/>
            <pc:sldMk cId="550535334" sldId="271"/>
            <ac:cxnSpMk id="28" creationId="{EE504C98-6397-41C1-A8D8-2D9C4ED307E0}"/>
          </ac:cxnSpMkLst>
        </pc:cxnChg>
        <pc:cxnChg chg="add del">
          <ac:chgData name="Ronit Rakesh Shukla" userId="S::180010050@iitb.ac.in::be82b9a7-d54b-4564-828f-85a9b3c9aef2" providerId="AD" clId="Web-{3D67893A-1558-459E-ACEB-62825BD81C5D}" dt="2021-08-08T09:01:37.264" v="305"/>
          <ac:cxnSpMkLst>
            <pc:docMk/>
            <pc:sldMk cId="550535334" sldId="271"/>
            <ac:cxnSpMk id="45" creationId="{550D2BD1-98F9-412D-905B-3A843EF4078B}"/>
          </ac:cxnSpMkLst>
        </pc:cxnChg>
      </pc:sldChg>
      <pc:sldChg chg="addSp delSp modSp mod setBg">
        <pc:chgData name="Ronit Rakesh Shukla" userId="S::180010050@iitb.ac.in::be82b9a7-d54b-4564-828f-85a9b3c9aef2" providerId="AD" clId="Web-{3D67893A-1558-459E-ACEB-62825BD81C5D}" dt="2021-08-08T09:53:36.715" v="1326"/>
        <pc:sldMkLst>
          <pc:docMk/>
          <pc:sldMk cId="2238095533" sldId="273"/>
        </pc:sldMkLst>
        <pc:spChg chg="mod">
          <ac:chgData name="Ronit Rakesh Shukla" userId="S::180010050@iitb.ac.in::be82b9a7-d54b-4564-828f-85a9b3c9aef2" providerId="AD" clId="Web-{3D67893A-1558-459E-ACEB-62825BD81C5D}" dt="2021-08-08T09:53:36.715" v="1326"/>
          <ac:spMkLst>
            <pc:docMk/>
            <pc:sldMk cId="2238095533" sldId="273"/>
            <ac:spMk id="2" creationId="{6337E9C7-394F-4217-A3E7-9C8E54CF26D1}"/>
          </ac:spMkLst>
        </pc:spChg>
        <pc:spChg chg="del">
          <ac:chgData name="Ronit Rakesh Shukla" userId="S::180010050@iitb.ac.in::be82b9a7-d54b-4564-828f-85a9b3c9aef2" providerId="AD" clId="Web-{3D67893A-1558-459E-ACEB-62825BD81C5D}" dt="2021-08-08T09:53:36.715" v="1326"/>
          <ac:spMkLst>
            <pc:docMk/>
            <pc:sldMk cId="2238095533" sldId="273"/>
            <ac:spMk id="3" creationId="{2B186238-75B0-4066-B326-2180F8ACFB6A}"/>
          </ac:spMkLst>
        </pc:spChg>
        <pc:spChg chg="add">
          <ac:chgData name="Ronit Rakesh Shukla" userId="S::180010050@iitb.ac.in::be82b9a7-d54b-4564-828f-85a9b3c9aef2" providerId="AD" clId="Web-{3D67893A-1558-459E-ACEB-62825BD81C5D}" dt="2021-08-08T09:53:36.715" v="1326"/>
          <ac:spMkLst>
            <pc:docMk/>
            <pc:sldMk cId="2238095533" sldId="273"/>
            <ac:spMk id="9" creationId="{BACC6370-2D7E-4714-9D71-7542949D7D5D}"/>
          </ac:spMkLst>
        </pc:spChg>
        <pc:spChg chg="add">
          <ac:chgData name="Ronit Rakesh Shukla" userId="S::180010050@iitb.ac.in::be82b9a7-d54b-4564-828f-85a9b3c9aef2" providerId="AD" clId="Web-{3D67893A-1558-459E-ACEB-62825BD81C5D}" dt="2021-08-08T09:53:36.715" v="1326"/>
          <ac:spMkLst>
            <pc:docMk/>
            <pc:sldMk cId="2238095533" sldId="273"/>
            <ac:spMk id="11" creationId="{F68B3F68-107C-434F-AA38-110D5EA91B85}"/>
          </ac:spMkLst>
        </pc:spChg>
        <pc:spChg chg="add">
          <ac:chgData name="Ronit Rakesh Shukla" userId="S::180010050@iitb.ac.in::be82b9a7-d54b-4564-828f-85a9b3c9aef2" providerId="AD" clId="Web-{3D67893A-1558-459E-ACEB-62825BD81C5D}" dt="2021-08-08T09:53:36.715" v="1326"/>
          <ac:spMkLst>
            <pc:docMk/>
            <pc:sldMk cId="2238095533" sldId="273"/>
            <ac:spMk id="13" creationId="{AAD0DBB9-1A4B-4391-81D4-CB19F9AB918A}"/>
          </ac:spMkLst>
        </pc:spChg>
        <pc:spChg chg="add">
          <ac:chgData name="Ronit Rakesh Shukla" userId="S::180010050@iitb.ac.in::be82b9a7-d54b-4564-828f-85a9b3c9aef2" providerId="AD" clId="Web-{3D67893A-1558-459E-ACEB-62825BD81C5D}" dt="2021-08-08T09:53:36.715" v="1326"/>
          <ac:spMkLst>
            <pc:docMk/>
            <pc:sldMk cId="2238095533" sldId="273"/>
            <ac:spMk id="15" creationId="{063BBA22-50EA-4C4D-BE05-F1CE4E63AA56}"/>
          </ac:spMkLst>
        </pc:spChg>
        <pc:graphicFrameChg chg="add">
          <ac:chgData name="Ronit Rakesh Shukla" userId="S::180010050@iitb.ac.in::be82b9a7-d54b-4564-828f-85a9b3c9aef2" providerId="AD" clId="Web-{3D67893A-1558-459E-ACEB-62825BD81C5D}" dt="2021-08-08T09:53:36.715" v="1326"/>
          <ac:graphicFrameMkLst>
            <pc:docMk/>
            <pc:sldMk cId="2238095533" sldId="273"/>
            <ac:graphicFrameMk id="5" creationId="{4D4814F0-8DA5-4823-8326-268F6C1BCABA}"/>
          </ac:graphicFrameMkLst>
        </pc:graphicFrameChg>
      </pc:sldChg>
      <pc:sldChg chg="addSp new del">
        <pc:chgData name="Ronit Rakesh Shukla" userId="S::180010050@iitb.ac.in::be82b9a7-d54b-4564-828f-85a9b3c9aef2" providerId="AD" clId="Web-{3D67893A-1558-459E-ACEB-62825BD81C5D}" dt="2021-08-08T10:30:38.968" v="1490"/>
        <pc:sldMkLst>
          <pc:docMk/>
          <pc:sldMk cId="2294104130" sldId="274"/>
        </pc:sldMkLst>
        <pc:graphicFrameChg chg="add">
          <ac:chgData name="Ronit Rakesh Shukla" userId="S::180010050@iitb.ac.in::be82b9a7-d54b-4564-828f-85a9b3c9aef2" providerId="AD" clId="Web-{3D67893A-1558-459E-ACEB-62825BD81C5D}" dt="2021-08-08T10:24:34.905" v="1360"/>
          <ac:graphicFrameMkLst>
            <pc:docMk/>
            <pc:sldMk cId="2294104130" sldId="274"/>
            <ac:graphicFrameMk id="5" creationId="{7C11FBAB-C3E1-41FB-A895-73DBA55746E8}"/>
          </ac:graphicFrameMkLst>
        </pc:graphicFrameChg>
      </pc:sldChg>
      <pc:sldChg chg="addSp delSp modSp new mod setBg setClrOvrMap">
        <pc:chgData name="Ronit Rakesh Shukla" userId="S::180010050@iitb.ac.in::be82b9a7-d54b-4564-828f-85a9b3c9aef2" providerId="AD" clId="Web-{3D67893A-1558-459E-ACEB-62825BD81C5D}" dt="2021-08-08T10:33:03.396" v="1566"/>
        <pc:sldMkLst>
          <pc:docMk/>
          <pc:sldMk cId="3695540116" sldId="275"/>
        </pc:sldMkLst>
        <pc:spChg chg="add del mod ord">
          <ac:chgData name="Ronit Rakesh Shukla" userId="S::180010050@iitb.ac.in::be82b9a7-d54b-4564-828f-85a9b3c9aef2" providerId="AD" clId="Web-{3D67893A-1558-459E-ACEB-62825BD81C5D}" dt="2021-08-08T10:31:42.405" v="1522" actId="20577"/>
          <ac:spMkLst>
            <pc:docMk/>
            <pc:sldMk cId="3695540116" sldId="275"/>
            <ac:spMk id="2" creationId="{B3F5DB5C-DA6A-46D0-9141-0B69F47B33C1}"/>
          </ac:spMkLst>
        </pc:spChg>
        <pc:spChg chg="del mod">
          <ac:chgData name="Ronit Rakesh Shukla" userId="S::180010050@iitb.ac.in::be82b9a7-d54b-4564-828f-85a9b3c9aef2" providerId="AD" clId="Web-{3D67893A-1558-459E-ACEB-62825BD81C5D}" dt="2021-08-08T10:26:39.811" v="1366"/>
          <ac:spMkLst>
            <pc:docMk/>
            <pc:sldMk cId="3695540116" sldId="275"/>
            <ac:spMk id="3" creationId="{8E62AF37-8C5A-4E72-BD93-F27F14465B6F}"/>
          </ac:spMkLst>
        </pc:spChg>
        <pc:spChg chg="mod">
          <ac:chgData name="Ronit Rakesh Shukla" userId="S::180010050@iitb.ac.in::be82b9a7-d54b-4564-828f-85a9b3c9aef2" providerId="AD" clId="Web-{3D67893A-1558-459E-ACEB-62825BD81C5D}" dt="2021-08-08T10:31:47.515" v="1523" actId="20577"/>
          <ac:spMkLst>
            <pc:docMk/>
            <pc:sldMk cId="3695540116" sldId="275"/>
            <ac:spMk id="4" creationId="{FE25A468-883C-420B-9586-00EA087D2867}"/>
          </ac:spMkLst>
        </pc:spChg>
        <pc:spChg chg="add del">
          <ac:chgData name="Ronit Rakesh Shukla" userId="S::180010050@iitb.ac.in::be82b9a7-d54b-4564-828f-85a9b3c9aef2" providerId="AD" clId="Web-{3D67893A-1558-459E-ACEB-62825BD81C5D}" dt="2021-08-08T10:27:18.030" v="1374"/>
          <ac:spMkLst>
            <pc:docMk/>
            <pc:sldMk cId="3695540116" sldId="275"/>
            <ac:spMk id="10" creationId="{9AA72BD9-2C5A-4EDC-931F-5AA08EACA0F3}"/>
          </ac:spMkLst>
        </pc:spChg>
        <pc:spChg chg="add del">
          <ac:chgData name="Ronit Rakesh Shukla" userId="S::180010050@iitb.ac.in::be82b9a7-d54b-4564-828f-85a9b3c9aef2" providerId="AD" clId="Web-{3D67893A-1558-459E-ACEB-62825BD81C5D}" dt="2021-08-08T10:27:18.030" v="1374"/>
          <ac:spMkLst>
            <pc:docMk/>
            <pc:sldMk cId="3695540116" sldId="275"/>
            <ac:spMk id="12" creationId="{DD3981AC-7B61-4947-BCF3-F7AA7FA385B9}"/>
          </ac:spMkLst>
        </pc:spChg>
        <pc:spChg chg="add del">
          <ac:chgData name="Ronit Rakesh Shukla" userId="S::180010050@iitb.ac.in::be82b9a7-d54b-4564-828f-85a9b3c9aef2" providerId="AD" clId="Web-{3D67893A-1558-459E-ACEB-62825BD81C5D}" dt="2021-08-08T10:27:18.030" v="1374"/>
          <ac:spMkLst>
            <pc:docMk/>
            <pc:sldMk cId="3695540116" sldId="275"/>
            <ac:spMk id="14" creationId="{55D4142C-5077-457F-A6AD-3FECFDB39685}"/>
          </ac:spMkLst>
        </pc:spChg>
        <pc:spChg chg="add del">
          <ac:chgData name="Ronit Rakesh Shukla" userId="S::180010050@iitb.ac.in::be82b9a7-d54b-4564-828f-85a9b3c9aef2" providerId="AD" clId="Web-{3D67893A-1558-459E-ACEB-62825BD81C5D}" dt="2021-08-08T10:27:18.030" v="1374"/>
          <ac:spMkLst>
            <pc:docMk/>
            <pc:sldMk cId="3695540116" sldId="275"/>
            <ac:spMk id="16" creationId="{7A5F0580-5EE9-419F-96EE-B6529EF6E7D0}"/>
          </ac:spMkLst>
        </pc:spChg>
        <pc:spChg chg="add del">
          <ac:chgData name="Ronit Rakesh Shukla" userId="S::180010050@iitb.ac.in::be82b9a7-d54b-4564-828f-85a9b3c9aef2" providerId="AD" clId="Web-{3D67893A-1558-459E-ACEB-62825BD81C5D}" dt="2021-08-08T10:27:17.999" v="1373"/>
          <ac:spMkLst>
            <pc:docMk/>
            <pc:sldMk cId="3695540116" sldId="275"/>
            <ac:spMk id="18" creationId="{8FC9BE17-9A7B-462D-AE50-3D8777387304}"/>
          </ac:spMkLst>
        </pc:spChg>
        <pc:spChg chg="add del">
          <ac:chgData name="Ronit Rakesh Shukla" userId="S::180010050@iitb.ac.in::be82b9a7-d54b-4564-828f-85a9b3c9aef2" providerId="AD" clId="Web-{3D67893A-1558-459E-ACEB-62825BD81C5D}" dt="2021-08-08T10:27:17.999" v="1373"/>
          <ac:spMkLst>
            <pc:docMk/>
            <pc:sldMk cId="3695540116" sldId="275"/>
            <ac:spMk id="19" creationId="{3EBE8569-6AEC-4B8C-8D53-2DE337CDBA65}"/>
          </ac:spMkLst>
        </pc:spChg>
        <pc:spChg chg="add del">
          <ac:chgData name="Ronit Rakesh Shukla" userId="S::180010050@iitb.ac.in::be82b9a7-d54b-4564-828f-85a9b3c9aef2" providerId="AD" clId="Web-{3D67893A-1558-459E-ACEB-62825BD81C5D}" dt="2021-08-08T10:26:58.577" v="1369"/>
          <ac:spMkLst>
            <pc:docMk/>
            <pc:sldMk cId="3695540116" sldId="275"/>
            <ac:spMk id="20" creationId="{FBCB9AAE-ADAA-4467-91AE-9FF33F37CAD2}"/>
          </ac:spMkLst>
        </pc:spChg>
        <pc:spChg chg="add del">
          <ac:chgData name="Ronit Rakesh Shukla" userId="S::180010050@iitb.ac.in::be82b9a7-d54b-4564-828f-85a9b3c9aef2" providerId="AD" clId="Web-{3D67893A-1558-459E-ACEB-62825BD81C5D}" dt="2021-08-08T10:27:04.671" v="1371"/>
          <ac:spMkLst>
            <pc:docMk/>
            <pc:sldMk cId="3695540116" sldId="275"/>
            <ac:spMk id="21" creationId="{42A4FC2C-047E-45A5-965D-8E1E3BF09BC6}"/>
          </ac:spMkLst>
        </pc:spChg>
        <pc:spChg chg="add del">
          <ac:chgData name="Ronit Rakesh Shukla" userId="S::180010050@iitb.ac.in::be82b9a7-d54b-4564-828f-85a9b3c9aef2" providerId="AD" clId="Web-{3D67893A-1558-459E-ACEB-62825BD81C5D}" dt="2021-08-08T10:27:17.999" v="1373"/>
          <ac:spMkLst>
            <pc:docMk/>
            <pc:sldMk cId="3695540116" sldId="275"/>
            <ac:spMk id="22" creationId="{55D4142C-5077-457F-A6AD-3FECFDB39685}"/>
          </ac:spMkLst>
        </pc:spChg>
        <pc:spChg chg="add del">
          <ac:chgData name="Ronit Rakesh Shukla" userId="S::180010050@iitb.ac.in::be82b9a7-d54b-4564-828f-85a9b3c9aef2" providerId="AD" clId="Web-{3D67893A-1558-459E-ACEB-62825BD81C5D}" dt="2021-08-08T10:26:58.577" v="1369"/>
          <ac:spMkLst>
            <pc:docMk/>
            <pc:sldMk cId="3695540116" sldId="275"/>
            <ac:spMk id="23" creationId="{9AA72BD9-2C5A-4EDC-931F-5AA08EACA0F3}"/>
          </ac:spMkLst>
        </pc:spChg>
        <pc:spChg chg="add del">
          <ac:chgData name="Ronit Rakesh Shukla" userId="S::180010050@iitb.ac.in::be82b9a7-d54b-4564-828f-85a9b3c9aef2" providerId="AD" clId="Web-{3D67893A-1558-459E-ACEB-62825BD81C5D}" dt="2021-08-08T10:27:17.999" v="1373"/>
          <ac:spMkLst>
            <pc:docMk/>
            <pc:sldMk cId="3695540116" sldId="275"/>
            <ac:spMk id="24" creationId="{7A5F0580-5EE9-419F-96EE-B6529EF6E7D0}"/>
          </ac:spMkLst>
        </pc:spChg>
        <pc:spChg chg="add del">
          <ac:chgData name="Ronit Rakesh Shukla" userId="S::180010050@iitb.ac.in::be82b9a7-d54b-4564-828f-85a9b3c9aef2" providerId="AD" clId="Web-{3D67893A-1558-459E-ACEB-62825BD81C5D}" dt="2021-08-08T10:26:58.577" v="1369"/>
          <ac:spMkLst>
            <pc:docMk/>
            <pc:sldMk cId="3695540116" sldId="275"/>
            <ac:spMk id="25" creationId="{DD3981AC-7B61-4947-BCF3-F7AA7FA385B9}"/>
          </ac:spMkLst>
        </pc:spChg>
        <pc:spChg chg="add del">
          <ac:chgData name="Ronit Rakesh Shukla" userId="S::180010050@iitb.ac.in::be82b9a7-d54b-4564-828f-85a9b3c9aef2" providerId="AD" clId="Web-{3D67893A-1558-459E-ACEB-62825BD81C5D}" dt="2021-08-08T10:27:17.999" v="1373"/>
          <ac:spMkLst>
            <pc:docMk/>
            <pc:sldMk cId="3695540116" sldId="275"/>
            <ac:spMk id="26" creationId="{290C57C4-AE4F-478B-B762-572DF22880B9}"/>
          </ac:spMkLst>
        </pc:spChg>
        <pc:spChg chg="add del">
          <ac:chgData name="Ronit Rakesh Shukla" userId="S::180010050@iitb.ac.in::be82b9a7-d54b-4564-828f-85a9b3c9aef2" providerId="AD" clId="Web-{3D67893A-1558-459E-ACEB-62825BD81C5D}" dt="2021-08-08T10:26:58.577" v="1369"/>
          <ac:spMkLst>
            <pc:docMk/>
            <pc:sldMk cId="3695540116" sldId="275"/>
            <ac:spMk id="27" creationId="{55D4142C-5077-457F-A6AD-3FECFDB39685}"/>
          </ac:spMkLst>
        </pc:spChg>
        <pc:spChg chg="add del">
          <ac:chgData name="Ronit Rakesh Shukla" userId="S::180010050@iitb.ac.in::be82b9a7-d54b-4564-828f-85a9b3c9aef2" providerId="AD" clId="Web-{3D67893A-1558-459E-ACEB-62825BD81C5D}" dt="2021-08-08T10:27:56.843" v="1375"/>
          <ac:spMkLst>
            <pc:docMk/>
            <pc:sldMk cId="3695540116" sldId="275"/>
            <ac:spMk id="28" creationId="{8F23F8A3-8FD7-4779-8323-FDC26BE99889}"/>
          </ac:spMkLst>
        </pc:spChg>
        <pc:spChg chg="add del">
          <ac:chgData name="Ronit Rakesh Shukla" userId="S::180010050@iitb.ac.in::be82b9a7-d54b-4564-828f-85a9b3c9aef2" providerId="AD" clId="Web-{3D67893A-1558-459E-ACEB-62825BD81C5D}" dt="2021-08-08T10:26:58.577" v="1369"/>
          <ac:spMkLst>
            <pc:docMk/>
            <pc:sldMk cId="3695540116" sldId="275"/>
            <ac:spMk id="29" creationId="{7A5F0580-5EE9-419F-96EE-B6529EF6E7D0}"/>
          </ac:spMkLst>
        </pc:spChg>
        <pc:spChg chg="add del">
          <ac:chgData name="Ronit Rakesh Shukla" userId="S::180010050@iitb.ac.in::be82b9a7-d54b-4564-828f-85a9b3c9aef2" providerId="AD" clId="Web-{3D67893A-1558-459E-ACEB-62825BD81C5D}" dt="2021-08-08T10:27:56.843" v="1375"/>
          <ac:spMkLst>
            <pc:docMk/>
            <pc:sldMk cId="3695540116" sldId="275"/>
            <ac:spMk id="30" creationId="{F605C4CC-A25C-416F-8333-7CB7DC97D870}"/>
          </ac:spMkLst>
        </pc:spChg>
        <pc:spChg chg="del">
          <ac:chgData name="Ronit Rakesh Shukla" userId="S::180010050@iitb.ac.in::be82b9a7-d54b-4564-828f-85a9b3c9aef2" providerId="AD" clId="Web-{3D67893A-1558-459E-ACEB-62825BD81C5D}" dt="2021-08-08T10:27:56.843" v="1375"/>
          <ac:spMkLst>
            <pc:docMk/>
            <pc:sldMk cId="3695540116" sldId="275"/>
            <ac:spMk id="31" creationId="{6B5E2835-4E47-45B3-9CFE-732FF7B05472}"/>
          </ac:spMkLst>
        </pc:spChg>
        <pc:spChg chg="add">
          <ac:chgData name="Ronit Rakesh Shukla" userId="S::180010050@iitb.ac.in::be82b9a7-d54b-4564-828f-85a9b3c9aef2" providerId="AD" clId="Web-{3D67893A-1558-459E-ACEB-62825BD81C5D}" dt="2021-08-08T10:27:18.030" v="1374"/>
          <ac:spMkLst>
            <pc:docMk/>
            <pc:sldMk cId="3695540116" sldId="275"/>
            <ac:spMk id="31" creationId="{FE25A468-883C-420B-9586-00EA087D2867}"/>
          </ac:spMkLst>
        </pc:spChg>
        <pc:spChg chg="del">
          <ac:chgData name="Ronit Rakesh Shukla" userId="S::180010050@iitb.ac.in::be82b9a7-d54b-4564-828f-85a9b3c9aef2" providerId="AD" clId="Web-{3D67893A-1558-459E-ACEB-62825BD81C5D}" dt="2021-08-08T10:27:56.843" v="1375"/>
          <ac:spMkLst>
            <pc:docMk/>
            <pc:sldMk cId="3695540116" sldId="275"/>
            <ac:spMk id="33" creationId="{5B45AD5D-AA52-4F7B-9362-576A39AD9E09}"/>
          </ac:spMkLst>
        </pc:spChg>
        <pc:spChg chg="del">
          <ac:chgData name="Ronit Rakesh Shukla" userId="S::180010050@iitb.ac.in::be82b9a7-d54b-4564-828f-85a9b3c9aef2" providerId="AD" clId="Web-{3D67893A-1558-459E-ACEB-62825BD81C5D}" dt="2021-08-08T10:27:56.843" v="1375"/>
          <ac:spMkLst>
            <pc:docMk/>
            <pc:sldMk cId="3695540116" sldId="275"/>
            <ac:spMk id="35" creationId="{AEDD7960-4866-4399-BEF6-DD1431AB4E34}"/>
          </ac:spMkLst>
        </pc:spChg>
        <pc:spChg chg="del">
          <ac:chgData name="Ronit Rakesh Shukla" userId="S::180010050@iitb.ac.in::be82b9a7-d54b-4564-828f-85a9b3c9aef2" providerId="AD" clId="Web-{3D67893A-1558-459E-ACEB-62825BD81C5D}" dt="2021-08-08T10:27:56.843" v="1375"/>
          <ac:spMkLst>
            <pc:docMk/>
            <pc:sldMk cId="3695540116" sldId="275"/>
            <ac:spMk id="37" creationId="{55D4142C-5077-457F-A6AD-3FECFDB39685}"/>
          </ac:spMkLst>
        </pc:spChg>
        <pc:spChg chg="del">
          <ac:chgData name="Ronit Rakesh Shukla" userId="S::180010050@iitb.ac.in::be82b9a7-d54b-4564-828f-85a9b3c9aef2" providerId="AD" clId="Web-{3D67893A-1558-459E-ACEB-62825BD81C5D}" dt="2021-08-08T10:27:56.843" v="1375"/>
          <ac:spMkLst>
            <pc:docMk/>
            <pc:sldMk cId="3695540116" sldId="275"/>
            <ac:spMk id="39" creationId="{7A5F0580-5EE9-419F-96EE-B6529EF6E7D0}"/>
          </ac:spMkLst>
        </pc:spChg>
        <pc:spChg chg="add">
          <ac:chgData name="Ronit Rakesh Shukla" userId="S::180010050@iitb.ac.in::be82b9a7-d54b-4564-828f-85a9b3c9aef2" providerId="AD" clId="Web-{3D67893A-1558-459E-ACEB-62825BD81C5D}" dt="2021-08-08T10:27:56.843" v="1375"/>
          <ac:spMkLst>
            <pc:docMk/>
            <pc:sldMk cId="3695540116" sldId="275"/>
            <ac:spMk id="44" creationId="{F13C74B1-5B17-4795-BED0-7140497B445A}"/>
          </ac:spMkLst>
        </pc:spChg>
        <pc:spChg chg="add">
          <ac:chgData name="Ronit Rakesh Shukla" userId="S::180010050@iitb.ac.in::be82b9a7-d54b-4564-828f-85a9b3c9aef2" providerId="AD" clId="Web-{3D67893A-1558-459E-ACEB-62825BD81C5D}" dt="2021-08-08T10:27:56.843" v="1375"/>
          <ac:spMkLst>
            <pc:docMk/>
            <pc:sldMk cId="3695540116" sldId="275"/>
            <ac:spMk id="46" creationId="{D4974D33-8DC5-464E-8C6D-BE58F0669C17}"/>
          </ac:spMkLst>
        </pc:spChg>
        <pc:spChg chg="add del">
          <ac:chgData name="Ronit Rakesh Shukla" userId="S::180010050@iitb.ac.in::be82b9a7-d54b-4564-828f-85a9b3c9aef2" providerId="AD" clId="Web-{3D67893A-1558-459E-ACEB-62825BD81C5D}" dt="2021-08-08T10:29:10.061" v="1380"/>
          <ac:spMkLst>
            <pc:docMk/>
            <pc:sldMk cId="3695540116" sldId="275"/>
            <ac:spMk id="57" creationId="{6B5E2835-4E47-45B3-9CFE-732FF7B05472}"/>
          </ac:spMkLst>
        </pc:spChg>
        <pc:spChg chg="add del">
          <ac:chgData name="Ronit Rakesh Shukla" userId="S::180010050@iitb.ac.in::be82b9a7-d54b-4564-828f-85a9b3c9aef2" providerId="AD" clId="Web-{3D67893A-1558-459E-ACEB-62825BD81C5D}" dt="2021-08-08T10:29:10.061" v="1380"/>
          <ac:spMkLst>
            <pc:docMk/>
            <pc:sldMk cId="3695540116" sldId="275"/>
            <ac:spMk id="59" creationId="{5B45AD5D-AA52-4F7B-9362-576A39AD9E09}"/>
          </ac:spMkLst>
        </pc:spChg>
        <pc:spChg chg="add del">
          <ac:chgData name="Ronit Rakesh Shukla" userId="S::180010050@iitb.ac.in::be82b9a7-d54b-4564-828f-85a9b3c9aef2" providerId="AD" clId="Web-{3D67893A-1558-459E-ACEB-62825BD81C5D}" dt="2021-08-08T10:29:10.061" v="1380"/>
          <ac:spMkLst>
            <pc:docMk/>
            <pc:sldMk cId="3695540116" sldId="275"/>
            <ac:spMk id="61" creationId="{AEDD7960-4866-4399-BEF6-DD1431AB4E34}"/>
          </ac:spMkLst>
        </pc:spChg>
        <pc:spChg chg="add del">
          <ac:chgData name="Ronit Rakesh Shukla" userId="S::180010050@iitb.ac.in::be82b9a7-d54b-4564-828f-85a9b3c9aef2" providerId="AD" clId="Web-{3D67893A-1558-459E-ACEB-62825BD81C5D}" dt="2021-08-08T10:29:10.061" v="1380"/>
          <ac:spMkLst>
            <pc:docMk/>
            <pc:sldMk cId="3695540116" sldId="275"/>
            <ac:spMk id="63" creationId="{55D4142C-5077-457F-A6AD-3FECFDB39685}"/>
          </ac:spMkLst>
        </pc:spChg>
        <pc:spChg chg="add del">
          <ac:chgData name="Ronit Rakesh Shukla" userId="S::180010050@iitb.ac.in::be82b9a7-d54b-4564-828f-85a9b3c9aef2" providerId="AD" clId="Web-{3D67893A-1558-459E-ACEB-62825BD81C5D}" dt="2021-08-08T10:29:10.061" v="1380"/>
          <ac:spMkLst>
            <pc:docMk/>
            <pc:sldMk cId="3695540116" sldId="275"/>
            <ac:spMk id="65" creationId="{7A5F0580-5EE9-419F-96EE-B6529EF6E7D0}"/>
          </ac:spMkLst>
        </pc:spChg>
        <pc:spChg chg="add">
          <ac:chgData name="Ronit Rakesh Shukla" userId="S::180010050@iitb.ac.in::be82b9a7-d54b-4564-828f-85a9b3c9aef2" providerId="AD" clId="Web-{3D67893A-1558-459E-ACEB-62825BD81C5D}" dt="2021-08-08T10:29:10.061" v="1380"/>
          <ac:spMkLst>
            <pc:docMk/>
            <pc:sldMk cId="3695540116" sldId="275"/>
            <ac:spMk id="67" creationId="{5E52985E-2553-471E-82AA-5ED7A329890A}"/>
          </ac:spMkLst>
        </pc:spChg>
        <pc:spChg chg="add del">
          <ac:chgData name="Ronit Rakesh Shukla" userId="S::180010050@iitb.ac.in::be82b9a7-d54b-4564-828f-85a9b3c9aef2" providerId="AD" clId="Web-{3D67893A-1558-459E-ACEB-62825BD81C5D}" dt="2021-08-08T10:29:09.968" v="1379"/>
          <ac:spMkLst>
            <pc:docMk/>
            <pc:sldMk cId="3695540116" sldId="275"/>
            <ac:spMk id="70" creationId="{2032B1E8-BC40-4380-97A6-14C0320AE1C0}"/>
          </ac:spMkLst>
        </pc:spChg>
        <pc:spChg chg="add del">
          <ac:chgData name="Ronit Rakesh Shukla" userId="S::180010050@iitb.ac.in::be82b9a7-d54b-4564-828f-85a9b3c9aef2" providerId="AD" clId="Web-{3D67893A-1558-459E-ACEB-62825BD81C5D}" dt="2021-08-08T10:29:09.968" v="1379"/>
          <ac:spMkLst>
            <pc:docMk/>
            <pc:sldMk cId="3695540116" sldId="275"/>
            <ac:spMk id="72" creationId="{82BEABD9-E1ED-49C7-8734-5494C88EE5A7}"/>
          </ac:spMkLst>
        </pc:spChg>
        <pc:graphicFrameChg chg="add mod modGraphic">
          <ac:chgData name="Ronit Rakesh Shukla" userId="S::180010050@iitb.ac.in::be82b9a7-d54b-4564-828f-85a9b3c9aef2" providerId="AD" clId="Web-{3D67893A-1558-459E-ACEB-62825BD81C5D}" dt="2021-08-08T10:33:03.396" v="1566"/>
          <ac:graphicFrameMkLst>
            <pc:docMk/>
            <pc:sldMk cId="3695540116" sldId="275"/>
            <ac:graphicFrameMk id="9" creationId="{FD36FA13-C089-4BFF-BD1A-C78D1D3379DE}"/>
          </ac:graphicFrameMkLst>
        </pc:graphicFrameChg>
        <pc:picChg chg="add del mod ord">
          <ac:chgData name="Ronit Rakesh Shukla" userId="S::180010050@iitb.ac.in::be82b9a7-d54b-4564-828f-85a9b3c9aef2" providerId="AD" clId="Web-{3D67893A-1558-459E-ACEB-62825BD81C5D}" dt="2021-08-08T10:26:22.467" v="1365"/>
          <ac:picMkLst>
            <pc:docMk/>
            <pc:sldMk cId="3695540116" sldId="275"/>
            <ac:picMk id="5" creationId="{942710D6-BA44-4BBE-9A39-43B500EF7078}"/>
          </ac:picMkLst>
        </pc:picChg>
        <pc:picChg chg="add mod ord modCrop">
          <ac:chgData name="Ronit Rakesh Shukla" userId="S::180010050@iitb.ac.in::be82b9a7-d54b-4564-828f-85a9b3c9aef2" providerId="AD" clId="Web-{3D67893A-1558-459E-ACEB-62825BD81C5D}" dt="2021-08-08T10:30:05.046" v="1385" actId="1076"/>
          <ac:picMkLst>
            <pc:docMk/>
            <pc:sldMk cId="3695540116" sldId="275"/>
            <ac:picMk id="6" creationId="{262A626D-58A4-4281-9EC4-B5EA8E5D716B}"/>
          </ac:picMkLst>
        </pc:picChg>
        <pc:cxnChg chg="add">
          <ac:chgData name="Ronit Rakesh Shukla" userId="S::180010050@iitb.ac.in::be82b9a7-d54b-4564-828f-85a9b3c9aef2" providerId="AD" clId="Web-{3D67893A-1558-459E-ACEB-62825BD81C5D}" dt="2021-08-08T10:29:10.061" v="1380"/>
          <ac:cxnSpMkLst>
            <pc:docMk/>
            <pc:sldMk cId="3695540116" sldId="275"/>
            <ac:cxnSpMk id="68" creationId="{DAE3ABC6-4042-4293-A7DF-F01181363B7E}"/>
          </ac:cxnSpMkLst>
        </pc:cxnChg>
        <pc:cxnChg chg="add del">
          <ac:chgData name="Ronit Rakesh Shukla" userId="S::180010050@iitb.ac.in::be82b9a7-d54b-4564-828f-85a9b3c9aef2" providerId="AD" clId="Web-{3D67893A-1558-459E-ACEB-62825BD81C5D}" dt="2021-08-08T10:29:09.968" v="1379"/>
          <ac:cxnSpMkLst>
            <pc:docMk/>
            <pc:sldMk cId="3695540116" sldId="275"/>
            <ac:cxnSpMk id="74" creationId="{17341211-05E5-4FDD-98B1-F551CD0EAE1C}"/>
          </ac:cxnSpMkLst>
        </pc:cxnChg>
      </pc:sldChg>
    </pc:docChg>
  </pc:docChgLst>
  <pc:docChgLst>
    <pc:chgData name="Ronit Rakesh Shukla" userId="S::180010050@iitb.ac.in::be82b9a7-d54b-4564-828f-85a9b3c9aef2" providerId="AD" clId="Web-{428A3CCD-9BA0-4435-8DC3-D232DB4EA511}"/>
    <pc:docChg chg="modSld">
      <pc:chgData name="Ronit Rakesh Shukla" userId="S::180010050@iitb.ac.in::be82b9a7-d54b-4564-828f-85a9b3c9aef2" providerId="AD" clId="Web-{428A3CCD-9BA0-4435-8DC3-D232DB4EA511}" dt="2021-08-10T17:47:09.816" v="2"/>
      <pc:docMkLst>
        <pc:docMk/>
      </pc:docMkLst>
      <pc:sldChg chg="modNotes">
        <pc:chgData name="Ronit Rakesh Shukla" userId="S::180010050@iitb.ac.in::be82b9a7-d54b-4564-828f-85a9b3c9aef2" providerId="AD" clId="Web-{428A3CCD-9BA0-4435-8DC3-D232DB4EA511}" dt="2021-08-10T17:47:09.816" v="2"/>
        <pc:sldMkLst>
          <pc:docMk/>
          <pc:sldMk cId="2238095533" sldId="273"/>
        </pc:sldMkLst>
      </pc:sldChg>
    </pc:docChg>
  </pc:docChgLst>
  <pc:docChgLst>
    <pc:chgData name="Ronit Rakesh Shukla" userId="S::180010050@iitb.ac.in::be82b9a7-d54b-4564-828f-85a9b3c9aef2" providerId="AD" clId="Web-{AA40108B-8458-4405-954E-4520817D753A}"/>
    <pc:docChg chg="modSld">
      <pc:chgData name="Ronit Rakesh Shukla" userId="S::180010050@iitb.ac.in::be82b9a7-d54b-4564-828f-85a9b3c9aef2" providerId="AD" clId="Web-{AA40108B-8458-4405-954E-4520817D753A}" dt="2021-08-10T17:24:52.577" v="437"/>
      <pc:docMkLst>
        <pc:docMk/>
      </pc:docMkLst>
      <pc:sldChg chg="modNotes">
        <pc:chgData name="Ronit Rakesh Shukla" userId="S::180010050@iitb.ac.in::be82b9a7-d54b-4564-828f-85a9b3c9aef2" providerId="AD" clId="Web-{AA40108B-8458-4405-954E-4520817D753A}" dt="2021-08-10T17:24:52.577" v="437"/>
        <pc:sldMkLst>
          <pc:docMk/>
          <pc:sldMk cId="3349681316" sldId="264"/>
        </pc:sldMkLst>
      </pc:sldChg>
      <pc:sldChg chg="modNotes">
        <pc:chgData name="Ronit Rakesh Shukla" userId="S::180010050@iitb.ac.in::be82b9a7-d54b-4564-828f-85a9b3c9aef2" providerId="AD" clId="Web-{AA40108B-8458-4405-954E-4520817D753A}" dt="2021-08-10T17:16:06.331" v="302"/>
        <pc:sldMkLst>
          <pc:docMk/>
          <pc:sldMk cId="1444422853" sldId="270"/>
        </pc:sldMkLst>
      </pc:sldChg>
      <pc:sldChg chg="modNotes">
        <pc:chgData name="Ronit Rakesh Shukla" userId="S::180010050@iitb.ac.in::be82b9a7-d54b-4564-828f-85a9b3c9aef2" providerId="AD" clId="Web-{AA40108B-8458-4405-954E-4520817D753A}" dt="2021-08-10T17:21:36.626" v="410"/>
        <pc:sldMkLst>
          <pc:docMk/>
          <pc:sldMk cId="550535334" sldId="271"/>
        </pc:sldMkLst>
      </pc:sldChg>
      <pc:sldChg chg="modNotes">
        <pc:chgData name="Ronit Rakesh Shukla" userId="S::180010050@iitb.ac.in::be82b9a7-d54b-4564-828f-85a9b3c9aef2" providerId="AD" clId="Web-{AA40108B-8458-4405-954E-4520817D753A}" dt="2021-08-10T17:06:56.773" v="77"/>
        <pc:sldMkLst>
          <pc:docMk/>
          <pc:sldMk cId="1462984269" sldId="272"/>
        </pc:sldMkLst>
      </pc:sldChg>
      <pc:sldChg chg="modNotes">
        <pc:chgData name="Ronit Rakesh Shukla" userId="S::180010050@iitb.ac.in::be82b9a7-d54b-4564-828f-85a9b3c9aef2" providerId="AD" clId="Web-{AA40108B-8458-4405-954E-4520817D753A}" dt="2021-08-10T17:11:18.146" v="288"/>
        <pc:sldMkLst>
          <pc:docMk/>
          <pc:sldMk cId="2238095533" sldId="273"/>
        </pc:sldMkLst>
      </pc:sldChg>
    </pc:docChg>
  </pc:docChgLst>
  <pc:docChgLst>
    <pc:chgData name="Rohit Vinodrao Tembhare" userId="S::rohit.tembhare@iitb.ac.in::1c24c33b-540e-4c01-b52c-19a7dd4ae6a4" providerId="AD" clId="Web-{1733FF04-22E4-4550-B8EF-EA9F5985555A}"/>
    <pc:docChg chg="modSld">
      <pc:chgData name="Rohit Vinodrao Tembhare" userId="S::rohit.tembhare@iitb.ac.in::1c24c33b-540e-4c01-b52c-19a7dd4ae6a4" providerId="AD" clId="Web-{1733FF04-22E4-4550-B8EF-EA9F5985555A}" dt="2021-08-07T17:17:40.495" v="2"/>
      <pc:docMkLst>
        <pc:docMk/>
      </pc:docMkLst>
      <pc:sldChg chg="delSp modSp">
        <pc:chgData name="Rohit Vinodrao Tembhare" userId="S::rohit.tembhare@iitb.ac.in::1c24c33b-540e-4c01-b52c-19a7dd4ae6a4" providerId="AD" clId="Web-{1733FF04-22E4-4550-B8EF-EA9F5985555A}" dt="2021-08-07T17:17:40.495" v="2"/>
        <pc:sldMkLst>
          <pc:docMk/>
          <pc:sldMk cId="973284163" sldId="256"/>
        </pc:sldMkLst>
        <pc:spChg chg="del mod">
          <ac:chgData name="Rohit Vinodrao Tembhare" userId="S::rohit.tembhare@iitb.ac.in::1c24c33b-540e-4c01-b52c-19a7dd4ae6a4" providerId="AD" clId="Web-{1733FF04-22E4-4550-B8EF-EA9F5985555A}" dt="2021-08-07T17:17:40.495" v="2"/>
          <ac:spMkLst>
            <pc:docMk/>
            <pc:sldMk cId="973284163" sldId="256"/>
            <ac:spMk id="4" creationId="{E37C8169-88ED-498B-BD0D-82DD9372FFDC}"/>
          </ac:spMkLst>
        </pc:spChg>
      </pc:sldChg>
    </pc:docChg>
  </pc:docChgLst>
  <pc:docChgLst>
    <pc:chgData name="Goparaju Khushal" userId="S::180010023@iitb.ac.in::dd07b14f-c669-4e14-af47-cd20a01d433f" providerId="AD" clId="Web-{D13D9760-BDB8-C8A1-B348-DCE279DD84B2}"/>
    <pc:docChg chg="modSld">
      <pc:chgData name="Goparaju Khushal" userId="S::180010023@iitb.ac.in::dd07b14f-c669-4e14-af47-cd20a01d433f" providerId="AD" clId="Web-{D13D9760-BDB8-C8A1-B348-DCE279DD84B2}" dt="2021-08-14T04:31:44.958" v="45"/>
      <pc:docMkLst>
        <pc:docMk/>
      </pc:docMkLst>
      <pc:sldChg chg="modNotes">
        <pc:chgData name="Goparaju Khushal" userId="S::180010023@iitb.ac.in::dd07b14f-c669-4e14-af47-cd20a01d433f" providerId="AD" clId="Web-{D13D9760-BDB8-C8A1-B348-DCE279DD84B2}" dt="2021-08-14T04:31:44.958" v="45"/>
        <pc:sldMkLst>
          <pc:docMk/>
          <pc:sldMk cId="2440886988" sldId="267"/>
        </pc:sldMkLst>
      </pc:sldChg>
    </pc:docChg>
  </pc:docChgLst>
  <pc:docChgLst>
    <pc:chgData name="Rohit Vinodrao Tembhare" userId="S::rohit.tembhare@iitb.ac.in::1c24c33b-540e-4c01-b52c-19a7dd4ae6a4" providerId="AD" clId="Web-{F4E8C8B0-BA0F-9E3C-BCF6-E6323423C8CC}"/>
    <pc:docChg chg="modSld">
      <pc:chgData name="Rohit Vinodrao Tembhare" userId="S::rohit.tembhare@iitb.ac.in::1c24c33b-540e-4c01-b52c-19a7dd4ae6a4" providerId="AD" clId="Web-{F4E8C8B0-BA0F-9E3C-BCF6-E6323423C8CC}" dt="2021-08-09T13:15:11.607" v="120"/>
      <pc:docMkLst>
        <pc:docMk/>
      </pc:docMkLst>
      <pc:sldChg chg="modNotes">
        <pc:chgData name="Rohit Vinodrao Tembhare" userId="S::rohit.tembhare@iitb.ac.in::1c24c33b-540e-4c01-b52c-19a7dd4ae6a4" providerId="AD" clId="Web-{F4E8C8B0-BA0F-9E3C-BCF6-E6323423C8CC}" dt="2021-08-09T13:15:11.607" v="120"/>
        <pc:sldMkLst>
          <pc:docMk/>
          <pc:sldMk cId="2210540786" sldId="265"/>
        </pc:sldMkLst>
      </pc:sldChg>
      <pc:sldChg chg="addSp delSp modSp addCm modNotes">
        <pc:chgData name="Rohit Vinodrao Tembhare" userId="S::rohit.tembhare@iitb.ac.in::1c24c33b-540e-4c01-b52c-19a7dd4ae6a4" providerId="AD" clId="Web-{F4E8C8B0-BA0F-9E3C-BCF6-E6323423C8CC}" dt="2021-08-09T13:07:34.534" v="108"/>
        <pc:sldMkLst>
          <pc:docMk/>
          <pc:sldMk cId="1444422853" sldId="270"/>
        </pc:sldMkLst>
        <pc:picChg chg="del">
          <ac:chgData name="Rohit Vinodrao Tembhare" userId="S::rohit.tembhare@iitb.ac.in::1c24c33b-540e-4c01-b52c-19a7dd4ae6a4" providerId="AD" clId="Web-{F4E8C8B0-BA0F-9E3C-BCF6-E6323423C8CC}" dt="2021-08-09T12:08:53.558" v="16"/>
          <ac:picMkLst>
            <pc:docMk/>
            <pc:sldMk cId="1444422853" sldId="270"/>
            <ac:picMk id="4" creationId="{64D8288D-6983-464E-B207-2E4FB18D21A0}"/>
          </ac:picMkLst>
        </pc:picChg>
        <pc:picChg chg="del">
          <ac:chgData name="Rohit Vinodrao Tembhare" userId="S::rohit.tembhare@iitb.ac.in::1c24c33b-540e-4c01-b52c-19a7dd4ae6a4" providerId="AD" clId="Web-{F4E8C8B0-BA0F-9E3C-BCF6-E6323423C8CC}" dt="2021-08-09T12:12:09.725" v="25"/>
          <ac:picMkLst>
            <pc:docMk/>
            <pc:sldMk cId="1444422853" sldId="270"/>
            <ac:picMk id="5" creationId="{4630A332-3A6E-4C3B-9D3D-6BC3AE0666D0}"/>
          </ac:picMkLst>
        </pc:picChg>
        <pc:picChg chg="add mod">
          <ac:chgData name="Rohit Vinodrao Tembhare" userId="S::rohit.tembhare@iitb.ac.in::1c24c33b-540e-4c01-b52c-19a7dd4ae6a4" providerId="AD" clId="Web-{F4E8C8B0-BA0F-9E3C-BCF6-E6323423C8CC}" dt="2021-08-09T12:09:49.154" v="22" actId="14100"/>
          <ac:picMkLst>
            <pc:docMk/>
            <pc:sldMk cId="1444422853" sldId="270"/>
            <ac:picMk id="6" creationId="{1575CE43-F234-46A9-8201-6DDDDAC5AEEC}"/>
          </ac:picMkLst>
        </pc:picChg>
        <pc:picChg chg="add del mod">
          <ac:chgData name="Rohit Vinodrao Tembhare" userId="S::rohit.tembhare@iitb.ac.in::1c24c33b-540e-4c01-b52c-19a7dd4ae6a4" providerId="AD" clId="Web-{F4E8C8B0-BA0F-9E3C-BCF6-E6323423C8CC}" dt="2021-08-09T12:12:46.430" v="32"/>
          <ac:picMkLst>
            <pc:docMk/>
            <pc:sldMk cId="1444422853" sldId="270"/>
            <ac:picMk id="8" creationId="{7805FC31-8DA7-441A-8BB0-C99544820603}"/>
          </ac:picMkLst>
        </pc:picChg>
        <pc:picChg chg="add mod">
          <ac:chgData name="Rohit Vinodrao Tembhare" userId="S::rohit.tembhare@iitb.ac.in::1c24c33b-540e-4c01-b52c-19a7dd4ae6a4" providerId="AD" clId="Web-{F4E8C8B0-BA0F-9E3C-BCF6-E6323423C8CC}" dt="2021-08-09T12:13:13.901" v="35" actId="14100"/>
          <ac:picMkLst>
            <pc:docMk/>
            <pc:sldMk cId="1444422853" sldId="270"/>
            <ac:picMk id="9" creationId="{F46D4F14-07C7-4EA6-95AC-FD74FE033DEC}"/>
          </ac:picMkLst>
        </pc:picChg>
      </pc:sldChg>
    </pc:docChg>
  </pc:docChgLst>
  <pc:docChgLst>
    <pc:chgData name="Ronit Rakesh Shukla" userId="S::180010050@iitb.ac.in::be82b9a7-d54b-4564-828f-85a9b3c9aef2" providerId="AD" clId="Web-{26BB1084-18DC-4EDC-8B51-A1E4C4915378}"/>
    <pc:docChg chg="addSld modSld">
      <pc:chgData name="Ronit Rakesh Shukla" userId="S::180010050@iitb.ac.in::be82b9a7-d54b-4564-828f-85a9b3c9aef2" providerId="AD" clId="Web-{26BB1084-18DC-4EDC-8B51-A1E4C4915378}" dt="2021-08-07T17:15:00.392" v="45" actId="20577"/>
      <pc:docMkLst>
        <pc:docMk/>
      </pc:docMkLst>
      <pc:sldChg chg="addSp delSp modSp new">
        <pc:chgData name="Ronit Rakesh Shukla" userId="S::180010050@iitb.ac.in::be82b9a7-d54b-4564-828f-85a9b3c9aef2" providerId="AD" clId="Web-{26BB1084-18DC-4EDC-8B51-A1E4C4915378}" dt="2021-08-07T17:15:00.392" v="45" actId="20577"/>
        <pc:sldMkLst>
          <pc:docMk/>
          <pc:sldMk cId="973284163" sldId="256"/>
        </pc:sldMkLst>
        <pc:spChg chg="mod">
          <ac:chgData name="Ronit Rakesh Shukla" userId="S::180010050@iitb.ac.in::be82b9a7-d54b-4564-828f-85a9b3c9aef2" providerId="AD" clId="Web-{26BB1084-18DC-4EDC-8B51-A1E4C4915378}" dt="2021-08-07T17:13:37.671" v="37" actId="20577"/>
          <ac:spMkLst>
            <pc:docMk/>
            <pc:sldMk cId="973284163" sldId="256"/>
            <ac:spMk id="2" creationId="{72E2836B-34CE-452E-9937-E8612289E94D}"/>
          </ac:spMkLst>
        </pc:spChg>
        <pc:spChg chg="mod">
          <ac:chgData name="Ronit Rakesh Shukla" userId="S::180010050@iitb.ac.in::be82b9a7-d54b-4564-828f-85a9b3c9aef2" providerId="AD" clId="Web-{26BB1084-18DC-4EDC-8B51-A1E4C4915378}" dt="2021-08-07T17:15:00.392" v="45" actId="20577"/>
          <ac:spMkLst>
            <pc:docMk/>
            <pc:sldMk cId="973284163" sldId="256"/>
            <ac:spMk id="3" creationId="{18646CD2-D1CA-4049-9351-FE20C7512CD6}"/>
          </ac:spMkLst>
        </pc:spChg>
        <pc:spChg chg="add mod">
          <ac:chgData name="Ronit Rakesh Shukla" userId="S::180010050@iitb.ac.in::be82b9a7-d54b-4564-828f-85a9b3c9aef2" providerId="AD" clId="Web-{26BB1084-18DC-4EDC-8B51-A1E4C4915378}" dt="2021-08-07T17:14:55.923" v="44" actId="1076"/>
          <ac:spMkLst>
            <pc:docMk/>
            <pc:sldMk cId="973284163" sldId="256"/>
            <ac:spMk id="4" creationId="{E37C8169-88ED-498B-BD0D-82DD9372FFDC}"/>
          </ac:spMkLst>
        </pc:spChg>
        <pc:picChg chg="add del mod">
          <ac:chgData name="Ronit Rakesh Shukla" userId="S::180010050@iitb.ac.in::be82b9a7-d54b-4564-828f-85a9b3c9aef2" providerId="AD" clId="Web-{26BB1084-18DC-4EDC-8B51-A1E4C4915378}" dt="2021-08-07T17:14:55.470" v="43"/>
          <ac:picMkLst>
            <pc:docMk/>
            <pc:sldMk cId="973284163" sldId="256"/>
            <ac:picMk id="5" creationId="{82C979A0-7FAD-44D5-BAFA-717D00163442}"/>
          </ac:picMkLst>
        </pc:picChg>
      </pc:sldChg>
    </pc:docChg>
  </pc:docChgLst>
  <pc:docChgLst>
    <pc:chgData name="Rohit Vinodrao Tembhare" userId="S::rohit.tembhare@iitb.ac.in::1c24c33b-540e-4c01-b52c-19a7dd4ae6a4" providerId="AD" clId="Web-{FAA858AE-F049-4CA3-B124-754D5ABA0278}"/>
    <pc:docChg chg="modSld">
      <pc:chgData name="Rohit Vinodrao Tembhare" userId="S::rohit.tembhare@iitb.ac.in::1c24c33b-540e-4c01-b52c-19a7dd4ae6a4" providerId="AD" clId="Web-{FAA858AE-F049-4CA3-B124-754D5ABA0278}" dt="2021-08-07T18:43:24.472" v="38" actId="20577"/>
      <pc:docMkLst>
        <pc:docMk/>
      </pc:docMkLst>
      <pc:sldChg chg="addSp delSp modSp mod setBg setClrOvrMap">
        <pc:chgData name="Rohit Vinodrao Tembhare" userId="S::rohit.tembhare@iitb.ac.in::1c24c33b-540e-4c01-b52c-19a7dd4ae6a4" providerId="AD" clId="Web-{FAA858AE-F049-4CA3-B124-754D5ABA0278}" dt="2021-08-07T17:41:30.973" v="22"/>
        <pc:sldMkLst>
          <pc:docMk/>
          <pc:sldMk cId="2173457160" sldId="257"/>
        </pc:sldMkLst>
        <pc:spChg chg="del">
          <ac:chgData name="Rohit Vinodrao Tembhare" userId="S::rohit.tembhare@iitb.ac.in::1c24c33b-540e-4c01-b52c-19a7dd4ae6a4" providerId="AD" clId="Web-{FAA858AE-F049-4CA3-B124-754D5ABA0278}" dt="2021-08-07T17:33:57.981" v="0"/>
          <ac:spMkLst>
            <pc:docMk/>
            <pc:sldMk cId="2173457160" sldId="257"/>
            <ac:spMk id="2" creationId="{C46A2E3C-AE45-4D7D-82D5-43B66DCBC470}"/>
          </ac:spMkLst>
        </pc:spChg>
        <pc:spChg chg="del">
          <ac:chgData name="Rohit Vinodrao Tembhare" userId="S::rohit.tembhare@iitb.ac.in::1c24c33b-540e-4c01-b52c-19a7dd4ae6a4" providerId="AD" clId="Web-{FAA858AE-F049-4CA3-B124-754D5ABA0278}" dt="2021-08-07T17:34:00.934" v="1"/>
          <ac:spMkLst>
            <pc:docMk/>
            <pc:sldMk cId="2173457160" sldId="257"/>
            <ac:spMk id="3" creationId="{122D59DB-8A53-49E2-A057-D1B0FFC8925C}"/>
          </ac:spMkLst>
        </pc:spChg>
        <pc:spChg chg="add del mod">
          <ac:chgData name="Rohit Vinodrao Tembhare" userId="S::rohit.tembhare@iitb.ac.in::1c24c33b-540e-4c01-b52c-19a7dd4ae6a4" providerId="AD" clId="Web-{FAA858AE-F049-4CA3-B124-754D5ABA0278}" dt="2021-08-07T17:41:30.957" v="21"/>
          <ac:spMkLst>
            <pc:docMk/>
            <pc:sldMk cId="2173457160" sldId="257"/>
            <ac:spMk id="4" creationId="{A5A83B27-EB5E-41D0-BE3E-68118F48D1D5}"/>
          </ac:spMkLst>
        </pc:spChg>
        <pc:spChg chg="add del">
          <ac:chgData name="Rohit Vinodrao Tembhare" userId="S::rohit.tembhare@iitb.ac.in::1c24c33b-540e-4c01-b52c-19a7dd4ae6a4" providerId="AD" clId="Web-{FAA858AE-F049-4CA3-B124-754D5ABA0278}" dt="2021-08-07T17:37:27.188" v="18"/>
          <ac:spMkLst>
            <pc:docMk/>
            <pc:sldMk cId="2173457160" sldId="257"/>
            <ac:spMk id="9" creationId="{09588DA8-065E-4F6F-8EFD-43104AB2E0CF}"/>
          </ac:spMkLst>
        </pc:spChg>
        <pc:spChg chg="add del">
          <ac:chgData name="Rohit Vinodrao Tembhare" userId="S::rohit.tembhare@iitb.ac.in::1c24c33b-540e-4c01-b52c-19a7dd4ae6a4" providerId="AD" clId="Web-{FAA858AE-F049-4CA3-B124-754D5ABA0278}" dt="2021-08-07T17:37:03.562" v="14"/>
          <ac:spMkLst>
            <pc:docMk/>
            <pc:sldMk cId="2173457160" sldId="257"/>
            <ac:spMk id="10" creationId="{C5E6CFF1-2F42-4E10-9A97-F116F46F53FE}"/>
          </ac:spMkLst>
        </pc:spChg>
        <pc:spChg chg="add del">
          <ac:chgData name="Rohit Vinodrao Tembhare" userId="S::rohit.tembhare@iitb.ac.in::1c24c33b-540e-4c01-b52c-19a7dd4ae6a4" providerId="AD" clId="Web-{FAA858AE-F049-4CA3-B124-754D5ABA0278}" dt="2021-08-07T17:37:14.797" v="16"/>
          <ac:spMkLst>
            <pc:docMk/>
            <pc:sldMk cId="2173457160" sldId="257"/>
            <ac:spMk id="11" creationId="{9228552E-C8B1-4A80-8448-0787CE0FC704}"/>
          </ac:spMkLst>
        </pc:spChg>
        <pc:spChg chg="add del">
          <ac:chgData name="Rohit Vinodrao Tembhare" userId="S::rohit.tembhare@iitb.ac.in::1c24c33b-540e-4c01-b52c-19a7dd4ae6a4" providerId="AD" clId="Web-{FAA858AE-F049-4CA3-B124-754D5ABA0278}" dt="2021-08-07T17:37:27.188" v="18"/>
          <ac:spMkLst>
            <pc:docMk/>
            <pc:sldMk cId="2173457160" sldId="257"/>
            <ac:spMk id="13" creationId="{CD9FE4EF-C4D8-49A0-B2FF-81D8DB7D8A24}"/>
          </ac:spMkLst>
        </pc:spChg>
        <pc:spChg chg="add del">
          <ac:chgData name="Rohit Vinodrao Tembhare" userId="S::rohit.tembhare@iitb.ac.in::1c24c33b-540e-4c01-b52c-19a7dd4ae6a4" providerId="AD" clId="Web-{FAA858AE-F049-4CA3-B124-754D5ABA0278}" dt="2021-08-07T17:37:27.188" v="18"/>
          <ac:spMkLst>
            <pc:docMk/>
            <pc:sldMk cId="2173457160" sldId="257"/>
            <ac:spMk id="14" creationId="{C4285719-470E-454C-AF62-8323075F1F5B}"/>
          </ac:spMkLst>
        </pc:spChg>
        <pc:spChg chg="add del">
          <ac:chgData name="Rohit Vinodrao Tembhare" userId="S::rohit.tembhare@iitb.ac.in::1c24c33b-540e-4c01-b52c-19a7dd4ae6a4" providerId="AD" clId="Web-{FAA858AE-F049-4CA3-B124-754D5ABA0278}" dt="2021-08-07T17:37:27.188" v="18"/>
          <ac:spMkLst>
            <pc:docMk/>
            <pc:sldMk cId="2173457160" sldId="257"/>
            <ac:spMk id="15" creationId="{4300840D-0A0B-4512-BACA-B439D5B9C57C}"/>
          </ac:spMkLst>
        </pc:spChg>
        <pc:spChg chg="add del">
          <ac:chgData name="Rohit Vinodrao Tembhare" userId="S::rohit.tembhare@iitb.ac.in::1c24c33b-540e-4c01-b52c-19a7dd4ae6a4" providerId="AD" clId="Web-{FAA858AE-F049-4CA3-B124-754D5ABA0278}" dt="2021-08-07T17:41:30.973" v="22"/>
          <ac:spMkLst>
            <pc:docMk/>
            <pc:sldMk cId="2173457160" sldId="257"/>
            <ac:spMk id="16" creationId="{C5E6CFF1-2F42-4E10-9A97-F116F46F53FE}"/>
          </ac:spMkLst>
        </pc:spChg>
        <pc:spChg chg="add del">
          <ac:chgData name="Rohit Vinodrao Tembhare" userId="S::rohit.tembhare@iitb.ac.in::1c24c33b-540e-4c01-b52c-19a7dd4ae6a4" providerId="AD" clId="Web-{FAA858AE-F049-4CA3-B124-754D5ABA0278}" dt="2021-08-07T17:37:27.188" v="18"/>
          <ac:spMkLst>
            <pc:docMk/>
            <pc:sldMk cId="2173457160" sldId="257"/>
            <ac:spMk id="17" creationId="{D2B78728-A580-49A7-84F9-6EF6F583ADE0}"/>
          </ac:spMkLst>
        </pc:spChg>
        <pc:spChg chg="add del">
          <ac:chgData name="Rohit Vinodrao Tembhare" userId="S::rohit.tembhare@iitb.ac.in::1c24c33b-540e-4c01-b52c-19a7dd4ae6a4" providerId="AD" clId="Web-{FAA858AE-F049-4CA3-B124-754D5ABA0278}" dt="2021-08-07T17:37:27.188" v="18"/>
          <ac:spMkLst>
            <pc:docMk/>
            <pc:sldMk cId="2173457160" sldId="257"/>
            <ac:spMk id="19" creationId="{38FAA1A1-D861-433F-88FA-1E9D6FD31D11}"/>
          </ac:spMkLst>
        </pc:spChg>
        <pc:spChg chg="add del">
          <ac:chgData name="Rohit Vinodrao Tembhare" userId="S::rohit.tembhare@iitb.ac.in::1c24c33b-540e-4c01-b52c-19a7dd4ae6a4" providerId="AD" clId="Web-{FAA858AE-F049-4CA3-B124-754D5ABA0278}" dt="2021-08-07T17:37:27.188" v="18"/>
          <ac:spMkLst>
            <pc:docMk/>
            <pc:sldMk cId="2173457160" sldId="257"/>
            <ac:spMk id="21" creationId="{8D71EDA1-87BF-4D5D-AB79-F346FD19278A}"/>
          </ac:spMkLst>
        </pc:spChg>
        <pc:spChg chg="add">
          <ac:chgData name="Rohit Vinodrao Tembhare" userId="S::rohit.tembhare@iitb.ac.in::1c24c33b-540e-4c01-b52c-19a7dd4ae6a4" providerId="AD" clId="Web-{FAA858AE-F049-4CA3-B124-754D5ABA0278}" dt="2021-08-07T17:41:30.973" v="22"/>
          <ac:spMkLst>
            <pc:docMk/>
            <pc:sldMk cId="2173457160" sldId="257"/>
            <ac:spMk id="22" creationId="{C5E6CFF1-2F42-4E10-9A97-F116F46F53FE}"/>
          </ac:spMkLst>
        </pc:spChg>
        <pc:spChg chg="add del">
          <ac:chgData name="Rohit Vinodrao Tembhare" userId="S::rohit.tembhare@iitb.ac.in::1c24c33b-540e-4c01-b52c-19a7dd4ae6a4" providerId="AD" clId="Web-{FAA858AE-F049-4CA3-B124-754D5ABA0278}" dt="2021-08-07T17:41:30.957" v="21"/>
          <ac:spMkLst>
            <pc:docMk/>
            <pc:sldMk cId="2173457160" sldId="257"/>
            <ac:spMk id="25" creationId="{86C7B4A1-154A-4DF0-AC46-F88D75A2E0FD}"/>
          </ac:spMkLst>
        </pc:spChg>
        <pc:graphicFrameChg chg="add del">
          <ac:chgData name="Rohit Vinodrao Tembhare" userId="S::rohit.tembhare@iitb.ac.in::1c24c33b-540e-4c01-b52c-19a7dd4ae6a4" providerId="AD" clId="Web-{FAA858AE-F049-4CA3-B124-754D5ABA0278}" dt="2021-08-07T17:37:14.797" v="16"/>
          <ac:graphicFrameMkLst>
            <pc:docMk/>
            <pc:sldMk cId="2173457160" sldId="257"/>
            <ac:graphicFrameMk id="8" creationId="{1C97F2A1-A22B-4EBB-A240-BC4862716994}"/>
          </ac:graphicFrameMkLst>
        </pc:graphicFrameChg>
        <pc:picChg chg="add del">
          <ac:chgData name="Rohit Vinodrao Tembhare" userId="S::rohit.tembhare@iitb.ac.in::1c24c33b-540e-4c01-b52c-19a7dd4ae6a4" providerId="AD" clId="Web-{FAA858AE-F049-4CA3-B124-754D5ABA0278}" dt="2021-08-07T17:37:03.562" v="14"/>
          <ac:picMkLst>
            <pc:docMk/>
            <pc:sldMk cId="2173457160" sldId="257"/>
            <ac:picMk id="6" creationId="{5245B60F-DEEB-4B34-AAAE-6A72147F9AF6}"/>
          </ac:picMkLst>
        </pc:picChg>
        <pc:picChg chg="add del">
          <ac:chgData name="Rohit Vinodrao Tembhare" userId="S::rohit.tembhare@iitb.ac.in::1c24c33b-540e-4c01-b52c-19a7dd4ae6a4" providerId="AD" clId="Web-{FAA858AE-F049-4CA3-B124-754D5ABA0278}" dt="2021-08-07T17:37:14.797" v="16"/>
          <ac:picMkLst>
            <pc:docMk/>
            <pc:sldMk cId="2173457160" sldId="257"/>
            <ac:picMk id="7" creationId="{9EFDF0F7-9F87-463A-975A-13A10E2E9FFD}"/>
          </ac:picMkLst>
        </pc:picChg>
        <pc:picChg chg="add mod">
          <ac:chgData name="Rohit Vinodrao Tembhare" userId="S::rohit.tembhare@iitb.ac.in::1c24c33b-540e-4c01-b52c-19a7dd4ae6a4" providerId="AD" clId="Web-{FAA858AE-F049-4CA3-B124-754D5ABA0278}" dt="2021-08-07T17:41:30.973" v="22"/>
          <ac:picMkLst>
            <pc:docMk/>
            <pc:sldMk cId="2173457160" sldId="257"/>
            <ac:picMk id="18" creationId="{5245B60F-DEEB-4B34-AAAE-6A72147F9AF6}"/>
          </ac:picMkLst>
        </pc:picChg>
        <pc:cxnChg chg="add del">
          <ac:chgData name="Rohit Vinodrao Tembhare" userId="S::rohit.tembhare@iitb.ac.in::1c24c33b-540e-4c01-b52c-19a7dd4ae6a4" providerId="AD" clId="Web-{FAA858AE-F049-4CA3-B124-754D5ABA0278}" dt="2021-08-07T17:37:03.562" v="14"/>
          <ac:cxnSpMkLst>
            <pc:docMk/>
            <pc:sldMk cId="2173457160" sldId="257"/>
            <ac:cxnSpMk id="12" creationId="{67182200-4859-4C8D-BCBB-55B245C28BA3}"/>
          </ac:cxnSpMkLst>
        </pc:cxnChg>
        <pc:cxnChg chg="add del">
          <ac:chgData name="Rohit Vinodrao Tembhare" userId="S::rohit.tembhare@iitb.ac.in::1c24c33b-540e-4c01-b52c-19a7dd4ae6a4" providerId="AD" clId="Web-{FAA858AE-F049-4CA3-B124-754D5ABA0278}" dt="2021-08-07T17:41:30.973" v="22"/>
          <ac:cxnSpMkLst>
            <pc:docMk/>
            <pc:sldMk cId="2173457160" sldId="257"/>
            <ac:cxnSpMk id="20" creationId="{67182200-4859-4C8D-BCBB-55B245C28BA3}"/>
          </ac:cxnSpMkLst>
        </pc:cxnChg>
        <pc:cxnChg chg="add">
          <ac:chgData name="Rohit Vinodrao Tembhare" userId="S::rohit.tembhare@iitb.ac.in::1c24c33b-540e-4c01-b52c-19a7dd4ae6a4" providerId="AD" clId="Web-{FAA858AE-F049-4CA3-B124-754D5ABA0278}" dt="2021-08-07T17:41:30.973" v="22"/>
          <ac:cxnSpMkLst>
            <pc:docMk/>
            <pc:sldMk cId="2173457160" sldId="257"/>
            <ac:cxnSpMk id="27" creationId="{67182200-4859-4C8D-BCBB-55B245C28BA3}"/>
          </ac:cxnSpMkLst>
        </pc:cxnChg>
      </pc:sldChg>
      <pc:sldChg chg="addSp delSp modSp">
        <pc:chgData name="Rohit Vinodrao Tembhare" userId="S::rohit.tembhare@iitb.ac.in::1c24c33b-540e-4c01-b52c-19a7dd4ae6a4" providerId="AD" clId="Web-{FAA858AE-F049-4CA3-B124-754D5ABA0278}" dt="2021-08-07T18:11:02.268" v="26"/>
        <pc:sldMkLst>
          <pc:docMk/>
          <pc:sldMk cId="939636778" sldId="259"/>
        </pc:sldMkLst>
        <pc:spChg chg="add del">
          <ac:chgData name="Rohit Vinodrao Tembhare" userId="S::rohit.tembhare@iitb.ac.in::1c24c33b-540e-4c01-b52c-19a7dd4ae6a4" providerId="AD" clId="Web-{FAA858AE-F049-4CA3-B124-754D5ABA0278}" dt="2021-08-07T18:11:02.268" v="26"/>
          <ac:spMkLst>
            <pc:docMk/>
            <pc:sldMk cId="939636778" sldId="259"/>
            <ac:spMk id="3" creationId="{122D59DB-8A53-49E2-A057-D1B0FFC8925C}"/>
          </ac:spMkLst>
        </pc:spChg>
        <pc:graphicFrameChg chg="add del mod ord modGraphic">
          <ac:chgData name="Rohit Vinodrao Tembhare" userId="S::rohit.tembhare@iitb.ac.in::1c24c33b-540e-4c01-b52c-19a7dd4ae6a4" providerId="AD" clId="Web-{FAA858AE-F049-4CA3-B124-754D5ABA0278}" dt="2021-08-07T18:11:02.268" v="26"/>
          <ac:graphicFrameMkLst>
            <pc:docMk/>
            <pc:sldMk cId="939636778" sldId="259"/>
            <ac:graphicFrameMk id="5" creationId="{8EEDB9EC-B6EC-4CA5-8D14-7B0873CCCC32}"/>
          </ac:graphicFrameMkLst>
        </pc:graphicFrameChg>
      </pc:sldChg>
      <pc:sldChg chg="modSp">
        <pc:chgData name="Rohit Vinodrao Tembhare" userId="S::rohit.tembhare@iitb.ac.in::1c24c33b-540e-4c01-b52c-19a7dd4ae6a4" providerId="AD" clId="Web-{FAA858AE-F049-4CA3-B124-754D5ABA0278}" dt="2021-08-07T18:02:27.634" v="24" actId="1076"/>
        <pc:sldMkLst>
          <pc:docMk/>
          <pc:sldMk cId="74712020" sldId="263"/>
        </pc:sldMkLst>
        <pc:graphicFrameChg chg="mod">
          <ac:chgData name="Rohit Vinodrao Tembhare" userId="S::rohit.tembhare@iitb.ac.in::1c24c33b-540e-4c01-b52c-19a7dd4ae6a4" providerId="AD" clId="Web-{FAA858AE-F049-4CA3-B124-754D5ABA0278}" dt="2021-08-07T18:02:27.634" v="24" actId="1076"/>
          <ac:graphicFrameMkLst>
            <pc:docMk/>
            <pc:sldMk cId="74712020" sldId="263"/>
            <ac:graphicFrameMk id="13" creationId="{F6AA4E04-1B6D-4EA2-8058-8F3D99A03A13}"/>
          </ac:graphicFrameMkLst>
        </pc:graphicFrameChg>
      </pc:sldChg>
      <pc:sldChg chg="addSp delSp modSp">
        <pc:chgData name="Rohit Vinodrao Tembhare" userId="S::rohit.tembhare@iitb.ac.in::1c24c33b-540e-4c01-b52c-19a7dd4ae6a4" providerId="AD" clId="Web-{FAA858AE-F049-4CA3-B124-754D5ABA0278}" dt="2021-08-07T18:43:24.472" v="38" actId="20577"/>
        <pc:sldMkLst>
          <pc:docMk/>
          <pc:sldMk cId="2210540786" sldId="265"/>
        </pc:sldMkLst>
        <pc:spChg chg="mod">
          <ac:chgData name="Rohit Vinodrao Tembhare" userId="S::rohit.tembhare@iitb.ac.in::1c24c33b-540e-4c01-b52c-19a7dd4ae6a4" providerId="AD" clId="Web-{FAA858AE-F049-4CA3-B124-754D5ABA0278}" dt="2021-08-07T18:43:24.472" v="38" actId="20577"/>
          <ac:spMkLst>
            <pc:docMk/>
            <pc:sldMk cId="2210540786" sldId="265"/>
            <ac:spMk id="3" creationId="{B2FB8C4D-E4EB-4E14-B7DF-522E184AAC07}"/>
          </ac:spMkLst>
        </pc:spChg>
        <pc:spChg chg="add del mod">
          <ac:chgData name="Rohit Vinodrao Tembhare" userId="S::rohit.tembhare@iitb.ac.in::1c24c33b-540e-4c01-b52c-19a7dd4ae6a4" providerId="AD" clId="Web-{FAA858AE-F049-4CA3-B124-754D5ABA0278}" dt="2021-08-07T18:26:53.924" v="30"/>
          <ac:spMkLst>
            <pc:docMk/>
            <pc:sldMk cId="2210540786" sldId="265"/>
            <ac:spMk id="4" creationId="{863CCF69-4EC9-4D75-986A-2C0CC42C60CE}"/>
          </ac:spMkLst>
        </pc:spChg>
        <pc:picChg chg="add mod">
          <ac:chgData name="Rohit Vinodrao Tembhare" userId="S::rohit.tembhare@iitb.ac.in::1c24c33b-540e-4c01-b52c-19a7dd4ae6a4" providerId="AD" clId="Web-{FAA858AE-F049-4CA3-B124-754D5ABA0278}" dt="2021-08-07T18:30:37.959" v="33" actId="1076"/>
          <ac:picMkLst>
            <pc:docMk/>
            <pc:sldMk cId="2210540786" sldId="265"/>
            <ac:picMk id="5" creationId="{BC6D72F5-040D-4ADA-9651-AFC527F072A7}"/>
          </ac:picMkLst>
        </pc:picChg>
        <pc:picChg chg="add mod">
          <ac:chgData name="Rohit Vinodrao Tembhare" userId="S::rohit.tembhare@iitb.ac.in::1c24c33b-540e-4c01-b52c-19a7dd4ae6a4" providerId="AD" clId="Web-{FAA858AE-F049-4CA3-B124-754D5ABA0278}" dt="2021-08-07T18:31:09.335" v="36" actId="1076"/>
          <ac:picMkLst>
            <pc:docMk/>
            <pc:sldMk cId="2210540786" sldId="265"/>
            <ac:picMk id="6" creationId="{D4E7E5DF-F37D-4F4D-8E0A-7A6E00E52251}"/>
          </ac:picMkLst>
        </pc:picChg>
      </pc:sldChg>
    </pc:docChg>
  </pc:docChgLst>
  <pc:docChgLst>
    <pc:chgData name="Rohit Vinodrao Tembhare" userId="S::rohit.tembhare@iitb.ac.in::1c24c33b-540e-4c01-b52c-19a7dd4ae6a4" providerId="AD" clId="Web-{AFC6C9E3-7F36-6205-3F48-F9AE68826E7B}"/>
    <pc:docChg chg="modSld">
      <pc:chgData name="Rohit Vinodrao Tembhare" userId="S::rohit.tembhare@iitb.ac.in::1c24c33b-540e-4c01-b52c-19a7dd4ae6a4" providerId="AD" clId="Web-{AFC6C9E3-7F36-6205-3F48-F9AE68826E7B}" dt="2021-08-08T09:34:05.402" v="520"/>
      <pc:docMkLst>
        <pc:docMk/>
      </pc:docMkLst>
      <pc:sldChg chg="addSp delSp modSp mod setBg modNotes">
        <pc:chgData name="Rohit Vinodrao Tembhare" userId="S::rohit.tembhare@iitb.ac.in::1c24c33b-540e-4c01-b52c-19a7dd4ae6a4" providerId="AD" clId="Web-{AFC6C9E3-7F36-6205-3F48-F9AE68826E7B}" dt="2021-08-08T09:34:05.402" v="520"/>
        <pc:sldMkLst>
          <pc:docMk/>
          <pc:sldMk cId="2210540786" sldId="265"/>
        </pc:sldMkLst>
        <pc:spChg chg="mod">
          <ac:chgData name="Rohit Vinodrao Tembhare" userId="S::rohit.tembhare@iitb.ac.in::1c24c33b-540e-4c01-b52c-19a7dd4ae6a4" providerId="AD" clId="Web-{AFC6C9E3-7F36-6205-3F48-F9AE68826E7B}" dt="2021-08-08T08:46:32.051" v="4"/>
          <ac:spMkLst>
            <pc:docMk/>
            <pc:sldMk cId="2210540786" sldId="265"/>
            <ac:spMk id="2" creationId="{F8CE3726-65A8-4CE1-9CD7-4F3E07B5C46C}"/>
          </ac:spMkLst>
        </pc:spChg>
        <pc:spChg chg="del">
          <ac:chgData name="Rohit Vinodrao Tembhare" userId="S::rohit.tembhare@iitb.ac.in::1c24c33b-540e-4c01-b52c-19a7dd4ae6a4" providerId="AD" clId="Web-{AFC6C9E3-7F36-6205-3F48-F9AE68826E7B}" dt="2021-08-08T08:46:22.144" v="3"/>
          <ac:spMkLst>
            <pc:docMk/>
            <pc:sldMk cId="2210540786" sldId="265"/>
            <ac:spMk id="3" creationId="{B2FB8C4D-E4EB-4E14-B7DF-522E184AAC07}"/>
          </ac:spMkLst>
        </pc:spChg>
        <pc:spChg chg="add">
          <ac:chgData name="Rohit Vinodrao Tembhare" userId="S::rohit.tembhare@iitb.ac.in::1c24c33b-540e-4c01-b52c-19a7dd4ae6a4" providerId="AD" clId="Web-{AFC6C9E3-7F36-6205-3F48-F9AE68826E7B}" dt="2021-08-08T08:46:32.051" v="4"/>
          <ac:spMkLst>
            <pc:docMk/>
            <pc:sldMk cId="2210540786" sldId="265"/>
            <ac:spMk id="11" creationId="{823AC064-BC96-4F32-8AE1-B2FD38754823}"/>
          </ac:spMkLst>
        </pc:spChg>
        <pc:picChg chg="mod ord">
          <ac:chgData name="Rohit Vinodrao Tembhare" userId="S::rohit.tembhare@iitb.ac.in::1c24c33b-540e-4c01-b52c-19a7dd4ae6a4" providerId="AD" clId="Web-{AFC6C9E3-7F36-6205-3F48-F9AE68826E7B}" dt="2021-08-08T08:46:32.051" v="4"/>
          <ac:picMkLst>
            <pc:docMk/>
            <pc:sldMk cId="2210540786" sldId="265"/>
            <ac:picMk id="5" creationId="{BC6D72F5-040D-4ADA-9651-AFC527F072A7}"/>
          </ac:picMkLst>
        </pc:picChg>
        <pc:picChg chg="mod">
          <ac:chgData name="Rohit Vinodrao Tembhare" userId="S::rohit.tembhare@iitb.ac.in::1c24c33b-540e-4c01-b52c-19a7dd4ae6a4" providerId="AD" clId="Web-{AFC6C9E3-7F36-6205-3F48-F9AE68826E7B}" dt="2021-08-08T08:46:32.051" v="4"/>
          <ac:picMkLst>
            <pc:docMk/>
            <pc:sldMk cId="2210540786" sldId="265"/>
            <ac:picMk id="6" creationId="{D4E7E5DF-F37D-4F4D-8E0A-7A6E00E52251}"/>
          </ac:picMkLst>
        </pc:picChg>
        <pc:cxnChg chg="add">
          <ac:chgData name="Rohit Vinodrao Tembhare" userId="S::rohit.tembhare@iitb.ac.in::1c24c33b-540e-4c01-b52c-19a7dd4ae6a4" providerId="AD" clId="Web-{AFC6C9E3-7F36-6205-3F48-F9AE68826E7B}" dt="2021-08-08T08:46:32.051" v="4"/>
          <ac:cxnSpMkLst>
            <pc:docMk/>
            <pc:sldMk cId="2210540786" sldId="265"/>
            <ac:cxnSpMk id="13" creationId="{7E7C77BC-7138-40B1-A15B-20F57A494629}"/>
          </ac:cxnSpMkLst>
        </pc:cxnChg>
        <pc:cxnChg chg="add">
          <ac:chgData name="Rohit Vinodrao Tembhare" userId="S::rohit.tembhare@iitb.ac.in::1c24c33b-540e-4c01-b52c-19a7dd4ae6a4" providerId="AD" clId="Web-{AFC6C9E3-7F36-6205-3F48-F9AE68826E7B}" dt="2021-08-08T08:46:32.051" v="4"/>
          <ac:cxnSpMkLst>
            <pc:docMk/>
            <pc:sldMk cId="2210540786" sldId="265"/>
            <ac:cxnSpMk id="15" creationId="{DB146403-F3D6-484B-B2ED-97F9565D0370}"/>
          </ac:cxnSpMkLst>
        </pc:cxnChg>
      </pc:sldChg>
      <pc:sldChg chg="addSp delSp modSp mod setBg setClrOvrMap modNotes">
        <pc:chgData name="Rohit Vinodrao Tembhare" userId="S::rohit.tembhare@iitb.ac.in::1c24c33b-540e-4c01-b52c-19a7dd4ae6a4" providerId="AD" clId="Web-{AFC6C9E3-7F36-6205-3F48-F9AE68826E7B}" dt="2021-08-08T09:31:18.024" v="452" actId="14100"/>
        <pc:sldMkLst>
          <pc:docMk/>
          <pc:sldMk cId="1444422853" sldId="270"/>
        </pc:sldMkLst>
        <pc:spChg chg="mod">
          <ac:chgData name="Rohit Vinodrao Tembhare" userId="S::rohit.tembhare@iitb.ac.in::1c24c33b-540e-4c01-b52c-19a7dd4ae6a4" providerId="AD" clId="Web-{AFC6C9E3-7F36-6205-3F48-F9AE68826E7B}" dt="2021-08-08T09:27:33.988" v="426"/>
          <ac:spMkLst>
            <pc:docMk/>
            <pc:sldMk cId="1444422853" sldId="270"/>
            <ac:spMk id="2" creationId="{EE79F2CE-55C5-49C5-A7F5-EFC88D59A347}"/>
          </ac:spMkLst>
        </pc:spChg>
        <pc:spChg chg="mod ord">
          <ac:chgData name="Rohit Vinodrao Tembhare" userId="S::rohit.tembhare@iitb.ac.in::1c24c33b-540e-4c01-b52c-19a7dd4ae6a4" providerId="AD" clId="Web-{AFC6C9E3-7F36-6205-3F48-F9AE68826E7B}" dt="2021-08-08T09:31:18.024" v="452" actId="14100"/>
          <ac:spMkLst>
            <pc:docMk/>
            <pc:sldMk cId="1444422853" sldId="270"/>
            <ac:spMk id="3" creationId="{70288260-F7DA-4361-BE2A-EB2607902733}"/>
          </ac:spMkLst>
        </pc:spChg>
        <pc:spChg chg="add del">
          <ac:chgData name="Rohit Vinodrao Tembhare" userId="S::rohit.tembhare@iitb.ac.in::1c24c33b-540e-4c01-b52c-19a7dd4ae6a4" providerId="AD" clId="Web-{AFC6C9E3-7F36-6205-3F48-F9AE68826E7B}" dt="2021-08-08T08:56:06.015" v="26"/>
          <ac:spMkLst>
            <pc:docMk/>
            <pc:sldMk cId="1444422853" sldId="270"/>
            <ac:spMk id="9" creationId="{99CEE05D-F25C-4EC3-B527-D9C999E335CD}"/>
          </ac:spMkLst>
        </pc:spChg>
        <pc:spChg chg="add del">
          <ac:chgData name="Rohit Vinodrao Tembhare" userId="S::rohit.tembhare@iitb.ac.in::1c24c33b-540e-4c01-b52c-19a7dd4ae6a4" providerId="AD" clId="Web-{AFC6C9E3-7F36-6205-3F48-F9AE68826E7B}" dt="2021-08-08T08:56:06.015" v="26"/>
          <ac:spMkLst>
            <pc:docMk/>
            <pc:sldMk cId="1444422853" sldId="270"/>
            <ac:spMk id="10" creationId="{4F036726-0C05-446E-91C3-B986EBEA055E}"/>
          </ac:spMkLst>
        </pc:spChg>
        <pc:spChg chg="add del">
          <ac:chgData name="Rohit Vinodrao Tembhare" userId="S::rohit.tembhare@iitb.ac.in::1c24c33b-540e-4c01-b52c-19a7dd4ae6a4" providerId="AD" clId="Web-{AFC6C9E3-7F36-6205-3F48-F9AE68826E7B}" dt="2021-08-08T08:56:06.015" v="26"/>
          <ac:spMkLst>
            <pc:docMk/>
            <pc:sldMk cId="1444422853" sldId="270"/>
            <ac:spMk id="11" creationId="{A310ABCD-C34B-42D1-9BEB-47755A3EA36C}"/>
          </ac:spMkLst>
        </pc:spChg>
        <pc:spChg chg="add del">
          <ac:chgData name="Rohit Vinodrao Tembhare" userId="S::rohit.tembhare@iitb.ac.in::1c24c33b-540e-4c01-b52c-19a7dd4ae6a4" providerId="AD" clId="Web-{AFC6C9E3-7F36-6205-3F48-F9AE68826E7B}" dt="2021-08-08T08:56:02.484" v="24"/>
          <ac:spMkLst>
            <pc:docMk/>
            <pc:sldMk cId="1444422853" sldId="270"/>
            <ac:spMk id="12" creationId="{EBB6D9F6-3E47-45AD-8461-718A3C87E3E8}"/>
          </ac:spMkLst>
        </pc:spChg>
        <pc:spChg chg="add del">
          <ac:chgData name="Rohit Vinodrao Tembhare" userId="S::rohit.tembhare@iitb.ac.in::1c24c33b-540e-4c01-b52c-19a7dd4ae6a4" providerId="AD" clId="Web-{AFC6C9E3-7F36-6205-3F48-F9AE68826E7B}" dt="2021-08-08T08:56:06.015" v="26"/>
          <ac:spMkLst>
            <pc:docMk/>
            <pc:sldMk cId="1444422853" sldId="270"/>
            <ac:spMk id="13" creationId="{F38AB6A2-89F7-43B5-B608-50DFC740DEBF}"/>
          </ac:spMkLst>
        </pc:spChg>
        <pc:spChg chg="add del">
          <ac:chgData name="Rohit Vinodrao Tembhare" userId="S::rohit.tembhare@iitb.ac.in::1c24c33b-540e-4c01-b52c-19a7dd4ae6a4" providerId="AD" clId="Web-{AFC6C9E3-7F36-6205-3F48-F9AE68826E7B}" dt="2021-08-08T08:56:02.484" v="24"/>
          <ac:spMkLst>
            <pc:docMk/>
            <pc:sldMk cId="1444422853" sldId="270"/>
            <ac:spMk id="14" creationId="{A3B16A00-A549-4B07-B8C2-4B3A966D9E26}"/>
          </ac:spMkLst>
        </pc:spChg>
        <pc:spChg chg="add del">
          <ac:chgData name="Rohit Vinodrao Tembhare" userId="S::rohit.tembhare@iitb.ac.in::1c24c33b-540e-4c01-b52c-19a7dd4ae6a4" providerId="AD" clId="Web-{AFC6C9E3-7F36-6205-3F48-F9AE68826E7B}" dt="2021-08-08T08:56:06.015" v="26"/>
          <ac:spMkLst>
            <pc:docMk/>
            <pc:sldMk cId="1444422853" sldId="270"/>
            <ac:spMk id="15" creationId="{06585B74-DAF6-470E-B2F3-B5530A709AAC}"/>
          </ac:spMkLst>
        </pc:spChg>
        <pc:spChg chg="add del">
          <ac:chgData name="Rohit Vinodrao Tembhare" userId="S::rohit.tembhare@iitb.ac.in::1c24c33b-540e-4c01-b52c-19a7dd4ae6a4" providerId="AD" clId="Web-{AFC6C9E3-7F36-6205-3F48-F9AE68826E7B}" dt="2021-08-08T08:56:02.484" v="24"/>
          <ac:spMkLst>
            <pc:docMk/>
            <pc:sldMk cId="1444422853" sldId="270"/>
            <ac:spMk id="16" creationId="{33B86BAE-87B4-4192-ABB2-627FFC965AC7}"/>
          </ac:spMkLst>
        </pc:spChg>
        <pc:spChg chg="add del">
          <ac:chgData name="Rohit Vinodrao Tembhare" userId="S::rohit.tembhare@iitb.ac.in::1c24c33b-540e-4c01-b52c-19a7dd4ae6a4" providerId="AD" clId="Web-{AFC6C9E3-7F36-6205-3F48-F9AE68826E7B}" dt="2021-08-08T08:56:17.812" v="28"/>
          <ac:spMkLst>
            <pc:docMk/>
            <pc:sldMk cId="1444422853" sldId="270"/>
            <ac:spMk id="17" creationId="{C99A8FB7-A79B-4BC9-9D56-B79587F6AA3E}"/>
          </ac:spMkLst>
        </pc:spChg>
        <pc:spChg chg="add del">
          <ac:chgData name="Rohit Vinodrao Tembhare" userId="S::rohit.tembhare@iitb.ac.in::1c24c33b-540e-4c01-b52c-19a7dd4ae6a4" providerId="AD" clId="Web-{AFC6C9E3-7F36-6205-3F48-F9AE68826E7B}" dt="2021-08-08T08:56:02.484" v="24"/>
          <ac:spMkLst>
            <pc:docMk/>
            <pc:sldMk cId="1444422853" sldId="270"/>
            <ac:spMk id="18" creationId="{22BB4F03-4463-45CC-89A7-8E03412EDDBF}"/>
          </ac:spMkLst>
        </pc:spChg>
        <pc:spChg chg="add del">
          <ac:chgData name="Rohit Vinodrao Tembhare" userId="S::rohit.tembhare@iitb.ac.in::1c24c33b-540e-4c01-b52c-19a7dd4ae6a4" providerId="AD" clId="Web-{AFC6C9E3-7F36-6205-3F48-F9AE68826E7B}" dt="2021-08-08T08:56:17.812" v="28"/>
          <ac:spMkLst>
            <pc:docMk/>
            <pc:sldMk cId="1444422853" sldId="270"/>
            <ac:spMk id="19" creationId="{B23893E2-3349-46D7-A7AA-B9E447957FB1}"/>
          </ac:spMkLst>
        </pc:spChg>
        <pc:spChg chg="add del">
          <ac:chgData name="Rohit Vinodrao Tembhare" userId="S::rohit.tembhare@iitb.ac.in::1c24c33b-540e-4c01-b52c-19a7dd4ae6a4" providerId="AD" clId="Web-{AFC6C9E3-7F36-6205-3F48-F9AE68826E7B}" dt="2021-08-08T08:56:02.484" v="24"/>
          <ac:spMkLst>
            <pc:docMk/>
            <pc:sldMk cId="1444422853" sldId="270"/>
            <ac:spMk id="20" creationId="{80E1AEAE-1F52-4C29-925C-27738417E9F5}"/>
          </ac:spMkLst>
        </pc:spChg>
        <pc:spChg chg="add del">
          <ac:chgData name="Rohit Vinodrao Tembhare" userId="S::rohit.tembhare@iitb.ac.in::1c24c33b-540e-4c01-b52c-19a7dd4ae6a4" providerId="AD" clId="Web-{AFC6C9E3-7F36-6205-3F48-F9AE68826E7B}" dt="2021-08-08T08:56:17.812" v="28"/>
          <ac:spMkLst>
            <pc:docMk/>
            <pc:sldMk cId="1444422853" sldId="270"/>
            <ac:spMk id="21" creationId="{4BFC77B5-F38E-4A7D-80BD-C3A10B717767}"/>
          </ac:spMkLst>
        </pc:spChg>
        <pc:spChg chg="add del">
          <ac:chgData name="Rohit Vinodrao Tembhare" userId="S::rohit.tembhare@iitb.ac.in::1c24c33b-540e-4c01-b52c-19a7dd4ae6a4" providerId="AD" clId="Web-{AFC6C9E3-7F36-6205-3F48-F9AE68826E7B}" dt="2021-08-08T08:56:06.015" v="26"/>
          <ac:spMkLst>
            <pc:docMk/>
            <pc:sldMk cId="1444422853" sldId="270"/>
            <ac:spMk id="22" creationId="{30BAD96F-CE2F-4682-99B8-0DD9E6AE2BED}"/>
          </ac:spMkLst>
        </pc:spChg>
        <pc:spChg chg="add del">
          <ac:chgData name="Rohit Vinodrao Tembhare" userId="S::rohit.tembhare@iitb.ac.in::1c24c33b-540e-4c01-b52c-19a7dd4ae6a4" providerId="AD" clId="Web-{AFC6C9E3-7F36-6205-3F48-F9AE68826E7B}" dt="2021-08-08T08:56:25.312" v="30"/>
          <ac:spMkLst>
            <pc:docMk/>
            <pc:sldMk cId="1444422853" sldId="270"/>
            <ac:spMk id="23" creationId="{94BFCCA4-109C-4B21-816E-144FE75C38EE}"/>
          </ac:spMkLst>
        </pc:spChg>
        <pc:spChg chg="add del">
          <ac:chgData name="Rohit Vinodrao Tembhare" userId="S::rohit.tembhare@iitb.ac.in::1c24c33b-540e-4c01-b52c-19a7dd4ae6a4" providerId="AD" clId="Web-{AFC6C9E3-7F36-6205-3F48-F9AE68826E7B}" dt="2021-08-08T08:56:25.312" v="30"/>
          <ac:spMkLst>
            <pc:docMk/>
            <pc:sldMk cId="1444422853" sldId="270"/>
            <ac:spMk id="24" creationId="{0059B5C0-FEC8-4370-AF45-02E3AEF6FA6D}"/>
          </ac:spMkLst>
        </pc:spChg>
        <pc:spChg chg="add del">
          <ac:chgData name="Rohit Vinodrao Tembhare" userId="S::rohit.tembhare@iitb.ac.in::1c24c33b-540e-4c01-b52c-19a7dd4ae6a4" providerId="AD" clId="Web-{AFC6C9E3-7F36-6205-3F48-F9AE68826E7B}" dt="2021-08-08T08:59:16.894" v="32"/>
          <ac:spMkLst>
            <pc:docMk/>
            <pc:sldMk cId="1444422853" sldId="270"/>
            <ac:spMk id="25" creationId="{0ED52484-C939-4951-85D6-79046BBC644D}"/>
          </ac:spMkLst>
        </pc:spChg>
        <pc:spChg chg="add del">
          <ac:chgData name="Rohit Vinodrao Tembhare" userId="S::rohit.tembhare@iitb.ac.in::1c24c33b-540e-4c01-b52c-19a7dd4ae6a4" providerId="AD" clId="Web-{AFC6C9E3-7F36-6205-3F48-F9AE68826E7B}" dt="2021-08-08T08:59:16.894" v="32"/>
          <ac:spMkLst>
            <pc:docMk/>
            <pc:sldMk cId="1444422853" sldId="270"/>
            <ac:spMk id="26" creationId="{123AC743-1CAC-4594-8F81-8E5C1E45BA7B}"/>
          </ac:spMkLst>
        </pc:spChg>
        <pc:spChg chg="add del">
          <ac:chgData name="Rohit Vinodrao Tembhare" userId="S::rohit.tembhare@iitb.ac.in::1c24c33b-540e-4c01-b52c-19a7dd4ae6a4" providerId="AD" clId="Web-{AFC6C9E3-7F36-6205-3F48-F9AE68826E7B}" dt="2021-08-08T08:59:16.894" v="32"/>
          <ac:spMkLst>
            <pc:docMk/>
            <pc:sldMk cId="1444422853" sldId="270"/>
            <ac:spMk id="27" creationId="{3DF8EA8C-4EAB-49EE-BBAB-78BE910D2232}"/>
          </ac:spMkLst>
        </pc:spChg>
        <pc:spChg chg="add del">
          <ac:chgData name="Rohit Vinodrao Tembhare" userId="S::rohit.tembhare@iitb.ac.in::1c24c33b-540e-4c01-b52c-19a7dd4ae6a4" providerId="AD" clId="Web-{AFC6C9E3-7F36-6205-3F48-F9AE68826E7B}" dt="2021-08-08T08:59:16.894" v="32"/>
          <ac:spMkLst>
            <pc:docMk/>
            <pc:sldMk cId="1444422853" sldId="270"/>
            <ac:spMk id="28" creationId="{9973AF05-1CBD-4B57-BB0F-EAEF9F8FB679}"/>
          </ac:spMkLst>
        </pc:spChg>
        <pc:spChg chg="add del mod">
          <ac:chgData name="Rohit Vinodrao Tembhare" userId="S::rohit.tembhare@iitb.ac.in::1c24c33b-540e-4c01-b52c-19a7dd4ae6a4" providerId="AD" clId="Web-{AFC6C9E3-7F36-6205-3F48-F9AE68826E7B}" dt="2021-08-08T09:06:36.918" v="344"/>
          <ac:spMkLst>
            <pc:docMk/>
            <pc:sldMk cId="1444422853" sldId="270"/>
            <ac:spMk id="29" creationId="{E79D0884-261A-4518-B97F-1C602A9B3295}"/>
          </ac:spMkLst>
        </pc:spChg>
        <pc:spChg chg="add del mod">
          <ac:chgData name="Rohit Vinodrao Tembhare" userId="S::rohit.tembhare@iitb.ac.in::1c24c33b-540e-4c01-b52c-19a7dd4ae6a4" providerId="AD" clId="Web-{AFC6C9E3-7F36-6205-3F48-F9AE68826E7B}" dt="2021-08-08T09:30:07.960" v="451"/>
          <ac:spMkLst>
            <pc:docMk/>
            <pc:sldMk cId="1444422853" sldId="270"/>
            <ac:spMk id="31" creationId="{7F25338B-5610-4D80-A406-D832EC20FEF9}"/>
          </ac:spMkLst>
        </pc:spChg>
        <pc:spChg chg="add">
          <ac:chgData name="Rohit Vinodrao Tembhare" userId="S::rohit.tembhare@iitb.ac.in::1c24c33b-540e-4c01-b52c-19a7dd4ae6a4" providerId="AD" clId="Web-{AFC6C9E3-7F36-6205-3F48-F9AE68826E7B}" dt="2021-08-08T09:27:33.988" v="426"/>
          <ac:spMkLst>
            <pc:docMk/>
            <pc:sldMk cId="1444422853" sldId="270"/>
            <ac:spMk id="35" creationId="{EA9E6440-28AB-43CB-B9F2-B84F6A187783}"/>
          </ac:spMkLst>
        </pc:spChg>
        <pc:grpChg chg="add del mod">
          <ac:chgData name="Rohit Vinodrao Tembhare" userId="S::rohit.tembhare@iitb.ac.in::1c24c33b-540e-4c01-b52c-19a7dd4ae6a4" providerId="AD" clId="Web-{AFC6C9E3-7F36-6205-3F48-F9AE68826E7B}" dt="2021-08-08T09:07:25.419" v="352"/>
          <ac:grpSpMkLst>
            <pc:docMk/>
            <pc:sldMk cId="1444422853" sldId="270"/>
            <ac:grpSpMk id="8" creationId="{9C20A1E6-9A00-4741-A7B2-E0FFC0C0232A}"/>
          </ac:grpSpMkLst>
        </pc:grpChg>
        <pc:picChg chg="add mod ord">
          <ac:chgData name="Rohit Vinodrao Tembhare" userId="S::rohit.tembhare@iitb.ac.in::1c24c33b-540e-4c01-b52c-19a7dd4ae6a4" providerId="AD" clId="Web-{AFC6C9E3-7F36-6205-3F48-F9AE68826E7B}" dt="2021-08-08T09:28:34.458" v="443" actId="1076"/>
          <ac:picMkLst>
            <pc:docMk/>
            <pc:sldMk cId="1444422853" sldId="270"/>
            <ac:picMk id="4" creationId="{64D8288D-6983-464E-B207-2E4FB18D21A0}"/>
          </ac:picMkLst>
        </pc:picChg>
        <pc:picChg chg="add mod ord modCrop">
          <ac:chgData name="Rohit Vinodrao Tembhare" userId="S::rohit.tembhare@iitb.ac.in::1c24c33b-540e-4c01-b52c-19a7dd4ae6a4" providerId="AD" clId="Web-{AFC6C9E3-7F36-6205-3F48-F9AE68826E7B}" dt="2021-08-08T09:28:51.677" v="446" actId="1076"/>
          <ac:picMkLst>
            <pc:docMk/>
            <pc:sldMk cId="1444422853" sldId="270"/>
            <ac:picMk id="5" creationId="{4630A332-3A6E-4C3B-9D3D-6BC3AE0666D0}"/>
          </ac:picMkLst>
        </pc:picChg>
        <pc:picChg chg="add mod ord">
          <ac:chgData name="Rohit Vinodrao Tembhare" userId="S::rohit.tembhare@iitb.ac.in::1c24c33b-540e-4c01-b52c-19a7dd4ae6a4" providerId="AD" clId="Web-{AFC6C9E3-7F36-6205-3F48-F9AE68826E7B}" dt="2021-08-08T09:07:16.028" v="351" actId="1076"/>
          <ac:picMkLst>
            <pc:docMk/>
            <pc:sldMk cId="1444422853" sldId="270"/>
            <ac:picMk id="6" creationId="{B92919C0-7D6F-4319-8F9E-33BB6493B3DC}"/>
          </ac:picMkLst>
        </pc:picChg>
        <pc:picChg chg="add mod ord">
          <ac:chgData name="Rohit Vinodrao Tembhare" userId="S::rohit.tembhare@iitb.ac.in::1c24c33b-540e-4c01-b52c-19a7dd4ae6a4" providerId="AD" clId="Web-{AFC6C9E3-7F36-6205-3F48-F9AE68826E7B}" dt="2021-08-08T09:00:14.629" v="43" actId="1076"/>
          <ac:picMkLst>
            <pc:docMk/>
            <pc:sldMk cId="1444422853" sldId="270"/>
            <ac:picMk id="7" creationId="{19C4BA0E-1C26-482C-8BA1-7846279D3454}"/>
          </ac:picMkLst>
        </pc:picChg>
        <pc:picChg chg="add mod">
          <ac:chgData name="Rohit Vinodrao Tembhare" userId="S::rohit.tembhare@iitb.ac.in::1c24c33b-540e-4c01-b52c-19a7dd4ae6a4" providerId="AD" clId="Web-{AFC6C9E3-7F36-6205-3F48-F9AE68826E7B}" dt="2021-08-08T09:28:22.802" v="439" actId="1076"/>
          <ac:picMkLst>
            <pc:docMk/>
            <pc:sldMk cId="1444422853" sldId="270"/>
            <ac:picMk id="30" creationId="{554F58DC-DADD-48FC-8379-ED38FA04DE65}"/>
          </ac:picMkLst>
        </pc:picChg>
      </pc:sldChg>
    </pc:docChg>
  </pc:docChgLst>
  <pc:docChgLst>
    <pc:chgData name="M Vishnu Sankar" userId="S::vishnu6@iitb.ac.in::3d8c5614-1d11-4a54-a0cc-d84f511fc444" providerId="AD" clId="Web-{28199BE2-DAF5-40F3-2954-311BE3FDC29A}"/>
    <pc:docChg chg="addSld delSld modSld">
      <pc:chgData name="M Vishnu Sankar" userId="S::vishnu6@iitb.ac.in::3d8c5614-1d11-4a54-a0cc-d84f511fc444" providerId="AD" clId="Web-{28199BE2-DAF5-40F3-2954-311BE3FDC29A}" dt="2021-08-10T17:44:35.478" v="793"/>
      <pc:docMkLst>
        <pc:docMk/>
      </pc:docMkLst>
      <pc:sldChg chg="add del">
        <pc:chgData name="M Vishnu Sankar" userId="S::vishnu6@iitb.ac.in::3d8c5614-1d11-4a54-a0cc-d84f511fc444" providerId="AD" clId="Web-{28199BE2-DAF5-40F3-2954-311BE3FDC29A}" dt="2021-08-10T16:55:00.283" v="1"/>
        <pc:sldMkLst>
          <pc:docMk/>
          <pc:sldMk cId="973284163" sldId="256"/>
        </pc:sldMkLst>
      </pc:sldChg>
      <pc:sldChg chg="modNotes">
        <pc:chgData name="M Vishnu Sankar" userId="S::vishnu6@iitb.ac.in::3d8c5614-1d11-4a54-a0cc-d84f511fc444" providerId="AD" clId="Web-{28199BE2-DAF5-40F3-2954-311BE3FDC29A}" dt="2021-08-10T17:23:53.190" v="719"/>
        <pc:sldMkLst>
          <pc:docMk/>
          <pc:sldMk cId="2440886988" sldId="267"/>
        </pc:sldMkLst>
      </pc:sldChg>
      <pc:sldChg chg="modNotes">
        <pc:chgData name="M Vishnu Sankar" userId="S::vishnu6@iitb.ac.in::3d8c5614-1d11-4a54-a0cc-d84f511fc444" providerId="AD" clId="Web-{28199BE2-DAF5-40F3-2954-311BE3FDC29A}" dt="2021-08-10T17:24:32.987" v="757"/>
        <pc:sldMkLst>
          <pc:docMk/>
          <pc:sldMk cId="3971666115" sldId="268"/>
        </pc:sldMkLst>
      </pc:sldChg>
      <pc:sldChg chg="modNotes">
        <pc:chgData name="M Vishnu Sankar" userId="S::vishnu6@iitb.ac.in::3d8c5614-1d11-4a54-a0cc-d84f511fc444" providerId="AD" clId="Web-{28199BE2-DAF5-40F3-2954-311BE3FDC29A}" dt="2021-08-10T17:44:35.478" v="793"/>
        <pc:sldMkLst>
          <pc:docMk/>
          <pc:sldMk cId="2063400935" sldId="269"/>
        </pc:sldMkLst>
      </pc:sldChg>
      <pc:sldChg chg="modNotes">
        <pc:chgData name="M Vishnu Sankar" userId="S::vishnu6@iitb.ac.in::3d8c5614-1d11-4a54-a0cc-d84f511fc444" providerId="AD" clId="Web-{28199BE2-DAF5-40F3-2954-311BE3FDC29A}" dt="2021-08-10T17:09:14.361" v="220"/>
        <pc:sldMkLst>
          <pc:docMk/>
          <pc:sldMk cId="1462984269"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9BEAE-8245-41EC-AF0A-3A341CBA5B34}" type="doc">
      <dgm:prSet loTypeId="urn:microsoft.com/office/officeart/2005/8/layout/process1" loCatId="process" qsTypeId="urn:microsoft.com/office/officeart/2005/8/quickstyle/simple1" qsCatId="simple" csTypeId="urn:microsoft.com/office/officeart/2005/8/colors/accent1_2" csCatId="accent1" phldr="1"/>
      <dgm:spPr/>
    </dgm:pt>
    <dgm:pt modelId="{CEFB931C-29D2-4ACA-8DA4-0C6ACD89D033}">
      <dgm:prSet phldrT="[Text]" phldr="0"/>
      <dgm:spPr/>
      <dgm:t>
        <a:bodyPr/>
        <a:lstStyle/>
        <a:p>
          <a:pPr rtl="0"/>
          <a:r>
            <a:rPr lang="en-US">
              <a:latin typeface="Calibri Light" panose="020F0302020204030204"/>
            </a:rPr>
            <a:t>AHP tables </a:t>
          </a:r>
          <a:endParaRPr lang="en-US"/>
        </a:p>
      </dgm:t>
    </dgm:pt>
    <dgm:pt modelId="{BEADAAB8-FDA1-4AAC-96EF-3317FA3CC28F}" type="parTrans" cxnId="{DE3FC465-9E9B-4113-916F-7E2191521975}">
      <dgm:prSet/>
      <dgm:spPr/>
    </dgm:pt>
    <dgm:pt modelId="{B7139309-8CC0-494B-8D5C-16C30307AC76}" type="sibTrans" cxnId="{DE3FC465-9E9B-4113-916F-7E2191521975}">
      <dgm:prSet/>
      <dgm:spPr/>
      <dgm:t>
        <a:bodyPr/>
        <a:lstStyle/>
        <a:p>
          <a:endParaRPr lang="en-US"/>
        </a:p>
      </dgm:t>
    </dgm:pt>
    <dgm:pt modelId="{7A6E312C-2586-4DCE-9C40-BE9F93ED8388}">
      <dgm:prSet phldrT="[Text]" phldr="0"/>
      <dgm:spPr/>
      <dgm:t>
        <a:bodyPr/>
        <a:lstStyle/>
        <a:p>
          <a:pPr rtl="0"/>
          <a:r>
            <a:rPr lang="en-US">
              <a:latin typeface="Calibri Light" panose="020F0302020204030204"/>
            </a:rPr>
            <a:t>Pugh Matrix for Rotor Configuration</a:t>
          </a:r>
          <a:endParaRPr lang="en-US"/>
        </a:p>
      </dgm:t>
    </dgm:pt>
    <dgm:pt modelId="{E64D2999-EC34-4067-A401-566B201A8ACF}" type="parTrans" cxnId="{FBB8296E-811F-423D-9027-6CE4591455B4}">
      <dgm:prSet/>
      <dgm:spPr/>
    </dgm:pt>
    <dgm:pt modelId="{AA820CD0-11AA-455C-9AFC-A835DCF2CE05}" type="sibTrans" cxnId="{FBB8296E-811F-423D-9027-6CE4591455B4}">
      <dgm:prSet/>
      <dgm:spPr/>
      <dgm:t>
        <a:bodyPr/>
        <a:lstStyle/>
        <a:p>
          <a:endParaRPr lang="en-US"/>
        </a:p>
      </dgm:t>
    </dgm:pt>
    <dgm:pt modelId="{C393C6C7-7755-4E73-B23C-153D6084C608}">
      <dgm:prSet phldrT="[Text]" phldr="0"/>
      <dgm:spPr/>
      <dgm:t>
        <a:bodyPr/>
        <a:lstStyle/>
        <a:p>
          <a:pPr rtl="0"/>
          <a:r>
            <a:rPr lang="en-US">
              <a:latin typeface="Calibri Light" panose="020F0302020204030204"/>
            </a:rPr>
            <a:t>Pugh Matrix for Wing configuration</a:t>
          </a:r>
          <a:endParaRPr lang="en-US"/>
        </a:p>
      </dgm:t>
    </dgm:pt>
    <dgm:pt modelId="{BA006337-EC01-42D5-92D7-5AC0EAAFF2CC}" type="parTrans" cxnId="{2F5779C7-1040-40E7-98C9-EA20CF31DA0B}">
      <dgm:prSet/>
      <dgm:spPr/>
    </dgm:pt>
    <dgm:pt modelId="{913AB2B7-A0DF-4EB0-B024-F536A5B96874}" type="sibTrans" cxnId="{2F5779C7-1040-40E7-98C9-EA20CF31DA0B}">
      <dgm:prSet/>
      <dgm:spPr/>
      <dgm:t>
        <a:bodyPr/>
        <a:lstStyle/>
        <a:p>
          <a:endParaRPr lang="en-US"/>
        </a:p>
      </dgm:t>
    </dgm:pt>
    <dgm:pt modelId="{E0C09C08-9D21-44F8-B38F-845EE69C7CFA}" type="pres">
      <dgm:prSet presAssocID="{7159BEAE-8245-41EC-AF0A-3A341CBA5B34}" presName="Name0" presStyleCnt="0">
        <dgm:presLayoutVars>
          <dgm:dir/>
          <dgm:resizeHandles val="exact"/>
        </dgm:presLayoutVars>
      </dgm:prSet>
      <dgm:spPr/>
    </dgm:pt>
    <dgm:pt modelId="{07C38116-5F98-4F93-BFB6-A84CA7B9A768}" type="pres">
      <dgm:prSet presAssocID="{CEFB931C-29D2-4ACA-8DA4-0C6ACD89D033}" presName="node" presStyleLbl="node1" presStyleIdx="0" presStyleCnt="3">
        <dgm:presLayoutVars>
          <dgm:bulletEnabled val="1"/>
        </dgm:presLayoutVars>
      </dgm:prSet>
      <dgm:spPr/>
    </dgm:pt>
    <dgm:pt modelId="{8A071039-B974-4714-B717-6BC141F4D3B2}" type="pres">
      <dgm:prSet presAssocID="{B7139309-8CC0-494B-8D5C-16C30307AC76}" presName="sibTrans" presStyleLbl="sibTrans2D1" presStyleIdx="0" presStyleCnt="2"/>
      <dgm:spPr/>
    </dgm:pt>
    <dgm:pt modelId="{2E2866FC-A82F-4693-B5B5-A246213B098D}" type="pres">
      <dgm:prSet presAssocID="{B7139309-8CC0-494B-8D5C-16C30307AC76}" presName="connectorText" presStyleLbl="sibTrans2D1" presStyleIdx="0" presStyleCnt="2"/>
      <dgm:spPr/>
    </dgm:pt>
    <dgm:pt modelId="{E79727D2-60DA-4A8E-8B88-ADCDC9CB1F7E}" type="pres">
      <dgm:prSet presAssocID="{7A6E312C-2586-4DCE-9C40-BE9F93ED8388}" presName="node" presStyleLbl="node1" presStyleIdx="1" presStyleCnt="3">
        <dgm:presLayoutVars>
          <dgm:bulletEnabled val="1"/>
        </dgm:presLayoutVars>
      </dgm:prSet>
      <dgm:spPr/>
    </dgm:pt>
    <dgm:pt modelId="{F63329CF-9E18-4477-8C21-5095DC775A79}" type="pres">
      <dgm:prSet presAssocID="{AA820CD0-11AA-455C-9AFC-A835DCF2CE05}" presName="sibTrans" presStyleLbl="sibTrans2D1" presStyleIdx="1" presStyleCnt="2"/>
      <dgm:spPr/>
    </dgm:pt>
    <dgm:pt modelId="{FF2BD14C-C07E-4571-A18A-C8FC15CDCC9C}" type="pres">
      <dgm:prSet presAssocID="{AA820CD0-11AA-455C-9AFC-A835DCF2CE05}" presName="connectorText" presStyleLbl="sibTrans2D1" presStyleIdx="1" presStyleCnt="2"/>
      <dgm:spPr/>
    </dgm:pt>
    <dgm:pt modelId="{147735A6-4190-4142-B2CF-7EDCEAF556E4}" type="pres">
      <dgm:prSet presAssocID="{C393C6C7-7755-4E73-B23C-153D6084C608}" presName="node" presStyleLbl="node1" presStyleIdx="2" presStyleCnt="3">
        <dgm:presLayoutVars>
          <dgm:bulletEnabled val="1"/>
        </dgm:presLayoutVars>
      </dgm:prSet>
      <dgm:spPr/>
    </dgm:pt>
  </dgm:ptLst>
  <dgm:cxnLst>
    <dgm:cxn modelId="{DE3FC465-9E9B-4113-916F-7E2191521975}" srcId="{7159BEAE-8245-41EC-AF0A-3A341CBA5B34}" destId="{CEFB931C-29D2-4ACA-8DA4-0C6ACD89D033}" srcOrd="0" destOrd="0" parTransId="{BEADAAB8-FDA1-4AAC-96EF-3317FA3CC28F}" sibTransId="{B7139309-8CC0-494B-8D5C-16C30307AC76}"/>
    <dgm:cxn modelId="{8DDFAB6D-6BA8-42C5-B6A3-68ABA68989B3}" type="presOf" srcId="{C393C6C7-7755-4E73-B23C-153D6084C608}" destId="{147735A6-4190-4142-B2CF-7EDCEAF556E4}" srcOrd="0" destOrd="0" presId="urn:microsoft.com/office/officeart/2005/8/layout/process1"/>
    <dgm:cxn modelId="{FBB8296E-811F-423D-9027-6CE4591455B4}" srcId="{7159BEAE-8245-41EC-AF0A-3A341CBA5B34}" destId="{7A6E312C-2586-4DCE-9C40-BE9F93ED8388}" srcOrd="1" destOrd="0" parTransId="{E64D2999-EC34-4067-A401-566B201A8ACF}" sibTransId="{AA820CD0-11AA-455C-9AFC-A835DCF2CE05}"/>
    <dgm:cxn modelId="{E70FE170-7D90-4C20-833D-3A9BB5F1F2BB}" type="presOf" srcId="{AA820CD0-11AA-455C-9AFC-A835DCF2CE05}" destId="{FF2BD14C-C07E-4571-A18A-C8FC15CDCC9C}" srcOrd="1" destOrd="0" presId="urn:microsoft.com/office/officeart/2005/8/layout/process1"/>
    <dgm:cxn modelId="{AE019951-A52F-4D88-9FF0-3227DDC48EDC}" type="presOf" srcId="{CEFB931C-29D2-4ACA-8DA4-0C6ACD89D033}" destId="{07C38116-5F98-4F93-BFB6-A84CA7B9A768}" srcOrd="0" destOrd="0" presId="urn:microsoft.com/office/officeart/2005/8/layout/process1"/>
    <dgm:cxn modelId="{98E1D89E-03E4-403A-8BF6-ABD827F7677D}" type="presOf" srcId="{AA820CD0-11AA-455C-9AFC-A835DCF2CE05}" destId="{F63329CF-9E18-4477-8C21-5095DC775A79}" srcOrd="0" destOrd="0" presId="urn:microsoft.com/office/officeart/2005/8/layout/process1"/>
    <dgm:cxn modelId="{1E9999B6-AB76-4A86-93BF-D3D62C84051A}" type="presOf" srcId="{7A6E312C-2586-4DCE-9C40-BE9F93ED8388}" destId="{E79727D2-60DA-4A8E-8B88-ADCDC9CB1F7E}" srcOrd="0" destOrd="0" presId="urn:microsoft.com/office/officeart/2005/8/layout/process1"/>
    <dgm:cxn modelId="{2F5779C7-1040-40E7-98C9-EA20CF31DA0B}" srcId="{7159BEAE-8245-41EC-AF0A-3A341CBA5B34}" destId="{C393C6C7-7755-4E73-B23C-153D6084C608}" srcOrd="2" destOrd="0" parTransId="{BA006337-EC01-42D5-92D7-5AC0EAAFF2CC}" sibTransId="{913AB2B7-A0DF-4EB0-B024-F536A5B96874}"/>
    <dgm:cxn modelId="{9552B1C8-1B71-4039-9691-BB1541B2E5C6}" type="presOf" srcId="{B7139309-8CC0-494B-8D5C-16C30307AC76}" destId="{8A071039-B974-4714-B717-6BC141F4D3B2}" srcOrd="0" destOrd="0" presId="urn:microsoft.com/office/officeart/2005/8/layout/process1"/>
    <dgm:cxn modelId="{9FF1E3CC-51EC-491C-8B80-88AAE57F3070}" type="presOf" srcId="{7159BEAE-8245-41EC-AF0A-3A341CBA5B34}" destId="{E0C09C08-9D21-44F8-B38F-845EE69C7CFA}" srcOrd="0" destOrd="0" presId="urn:microsoft.com/office/officeart/2005/8/layout/process1"/>
    <dgm:cxn modelId="{24FCDAD2-5906-4080-909E-B2219E081655}" type="presOf" srcId="{B7139309-8CC0-494B-8D5C-16C30307AC76}" destId="{2E2866FC-A82F-4693-B5B5-A246213B098D}" srcOrd="1" destOrd="0" presId="urn:microsoft.com/office/officeart/2005/8/layout/process1"/>
    <dgm:cxn modelId="{3CD551C1-0B91-4020-9AAF-0A939DDF6ACD}" type="presParOf" srcId="{E0C09C08-9D21-44F8-B38F-845EE69C7CFA}" destId="{07C38116-5F98-4F93-BFB6-A84CA7B9A768}" srcOrd="0" destOrd="0" presId="urn:microsoft.com/office/officeart/2005/8/layout/process1"/>
    <dgm:cxn modelId="{78A786C8-C0DC-4066-A1F4-974168D23E0F}" type="presParOf" srcId="{E0C09C08-9D21-44F8-B38F-845EE69C7CFA}" destId="{8A071039-B974-4714-B717-6BC141F4D3B2}" srcOrd="1" destOrd="0" presId="urn:microsoft.com/office/officeart/2005/8/layout/process1"/>
    <dgm:cxn modelId="{8F4CFA39-FA0F-48AA-B94A-62C40E856390}" type="presParOf" srcId="{8A071039-B974-4714-B717-6BC141F4D3B2}" destId="{2E2866FC-A82F-4693-B5B5-A246213B098D}" srcOrd="0" destOrd="0" presId="urn:microsoft.com/office/officeart/2005/8/layout/process1"/>
    <dgm:cxn modelId="{88EAABF4-79B5-497F-B541-208691160F41}" type="presParOf" srcId="{E0C09C08-9D21-44F8-B38F-845EE69C7CFA}" destId="{E79727D2-60DA-4A8E-8B88-ADCDC9CB1F7E}" srcOrd="2" destOrd="0" presId="urn:microsoft.com/office/officeart/2005/8/layout/process1"/>
    <dgm:cxn modelId="{89423259-CB89-45E6-9072-671AB7DD4A8D}" type="presParOf" srcId="{E0C09C08-9D21-44F8-B38F-845EE69C7CFA}" destId="{F63329CF-9E18-4477-8C21-5095DC775A79}" srcOrd="3" destOrd="0" presId="urn:microsoft.com/office/officeart/2005/8/layout/process1"/>
    <dgm:cxn modelId="{AA7B8310-BBB3-4F9B-9C40-2E900BC53293}" type="presParOf" srcId="{F63329CF-9E18-4477-8C21-5095DC775A79}" destId="{FF2BD14C-C07E-4571-A18A-C8FC15CDCC9C}" srcOrd="0" destOrd="0" presId="urn:microsoft.com/office/officeart/2005/8/layout/process1"/>
    <dgm:cxn modelId="{D7924C0F-20F8-4A08-AFDF-F3AD4E2EE886}" type="presParOf" srcId="{E0C09C08-9D21-44F8-B38F-845EE69C7CFA}" destId="{147735A6-4190-4142-B2CF-7EDCEAF556E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38116-5F98-4F93-BFB6-A84CA7B9A768}">
      <dsp:nvSpPr>
        <dsp:cNvPr id="0" name=""/>
        <dsp:cNvSpPr/>
      </dsp:nvSpPr>
      <dsp:spPr>
        <a:xfrm>
          <a:off x="9686" y="2053879"/>
          <a:ext cx="2895106" cy="17370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AHP tables </a:t>
          </a:r>
          <a:endParaRPr lang="en-US" sz="3300" kern="1200"/>
        </a:p>
      </dsp:txBody>
      <dsp:txXfrm>
        <a:off x="60563" y="2104756"/>
        <a:ext cx="2793352" cy="1635309"/>
      </dsp:txXfrm>
    </dsp:sp>
    <dsp:sp modelId="{8A071039-B974-4714-B717-6BC141F4D3B2}">
      <dsp:nvSpPr>
        <dsp:cNvPr id="0" name=""/>
        <dsp:cNvSpPr/>
      </dsp:nvSpPr>
      <dsp:spPr>
        <a:xfrm>
          <a:off x="3194303" y="2563417"/>
          <a:ext cx="613762" cy="71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194303" y="2707014"/>
        <a:ext cx="429633" cy="430792"/>
      </dsp:txXfrm>
    </dsp:sp>
    <dsp:sp modelId="{E79727D2-60DA-4A8E-8B88-ADCDC9CB1F7E}">
      <dsp:nvSpPr>
        <dsp:cNvPr id="0" name=""/>
        <dsp:cNvSpPr/>
      </dsp:nvSpPr>
      <dsp:spPr>
        <a:xfrm>
          <a:off x="4062834" y="2053879"/>
          <a:ext cx="2895106" cy="17370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Pugh Matrix for Rotor Configuration</a:t>
          </a:r>
          <a:endParaRPr lang="en-US" sz="3300" kern="1200"/>
        </a:p>
      </dsp:txBody>
      <dsp:txXfrm>
        <a:off x="4113711" y="2104756"/>
        <a:ext cx="2793352" cy="1635309"/>
      </dsp:txXfrm>
    </dsp:sp>
    <dsp:sp modelId="{F63329CF-9E18-4477-8C21-5095DC775A79}">
      <dsp:nvSpPr>
        <dsp:cNvPr id="0" name=""/>
        <dsp:cNvSpPr/>
      </dsp:nvSpPr>
      <dsp:spPr>
        <a:xfrm>
          <a:off x="7247451" y="2563417"/>
          <a:ext cx="613762" cy="717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247451" y="2707014"/>
        <a:ext cx="429633" cy="430792"/>
      </dsp:txXfrm>
    </dsp:sp>
    <dsp:sp modelId="{147735A6-4190-4142-B2CF-7EDCEAF556E4}">
      <dsp:nvSpPr>
        <dsp:cNvPr id="0" name=""/>
        <dsp:cNvSpPr/>
      </dsp:nvSpPr>
      <dsp:spPr>
        <a:xfrm>
          <a:off x="8115983" y="2053879"/>
          <a:ext cx="2895106" cy="17370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Pugh Matrix for Wing configuration</a:t>
          </a:r>
          <a:endParaRPr lang="en-US" sz="3300" kern="1200"/>
        </a:p>
      </dsp:txBody>
      <dsp:txXfrm>
        <a:off x="8166860" y="2104756"/>
        <a:ext cx="2793352" cy="16353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4C0EC-4B9F-464A-A0BB-C2BEC91893EC}" type="datetimeFigureOut">
              <a:rPr lang="en-US"/>
              <a:t>8/13/2021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BDEE9-C7F6-4ADC-87BE-696CCEC2407B}" type="slidenum">
              <a:rPr lang="en-US"/>
              <a:t>‹#›</a:t>
            </a:fld>
            <a:endParaRPr lang="en-US"/>
          </a:p>
        </p:txBody>
      </p:sp>
    </p:spTree>
    <p:extLst>
      <p:ext uri="{BB962C8B-B14F-4D97-AF65-F5344CB8AC3E}">
        <p14:creationId xmlns:p14="http://schemas.microsoft.com/office/powerpoint/2010/main" val="71752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 we are Team Saphira! Let's get started with the presentation.</a:t>
            </a:r>
          </a:p>
          <a:p>
            <a:endParaRPr lang="en-US">
              <a:cs typeface="Calibri"/>
            </a:endParaRPr>
          </a:p>
          <a:p>
            <a:r>
              <a:rPr lang="en-US">
                <a:cs typeface="Calibri"/>
              </a:rPr>
              <a:t>Estimated Time – 10 seconds</a:t>
            </a:r>
          </a:p>
        </p:txBody>
      </p:sp>
      <p:sp>
        <p:nvSpPr>
          <p:cNvPr id="4" name="Slide Number Placeholder 3"/>
          <p:cNvSpPr>
            <a:spLocks noGrp="1"/>
          </p:cNvSpPr>
          <p:nvPr>
            <p:ph type="sldNum" sz="quarter" idx="5"/>
          </p:nvPr>
        </p:nvSpPr>
        <p:spPr/>
        <p:txBody>
          <a:bodyPr/>
          <a:lstStyle/>
          <a:p>
            <a:fld id="{33CBDEE9-C7F6-4ADC-87BE-696CCEC2407B}" type="slidenum">
              <a:rPr lang="en-US"/>
              <a:t>1</a:t>
            </a:fld>
            <a:endParaRPr lang="en-US"/>
          </a:p>
        </p:txBody>
      </p:sp>
    </p:spTree>
    <p:extLst>
      <p:ext uri="{BB962C8B-B14F-4D97-AF65-F5344CB8AC3E}">
        <p14:creationId xmlns:p14="http://schemas.microsoft.com/office/powerpoint/2010/main" val="49743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(65 sec)</a:t>
            </a:r>
            <a:endParaRPr lang="en-US"/>
          </a:p>
          <a:p>
            <a:r>
              <a:rPr lang="en-US"/>
              <a:t>Moving on to the performance aspect, the term L/D is controlled entirely by the design process. We can observe from the first graph that a 100 kg change in payload affects the range only by 20 kms. And the range is maximum at the desired altitude of 1 km for cruise. But even at an off design condition of 1.4 km or 600 m altitude, the payload reduces only by 35 kgs. We can also see that the MTOW can be increased by 1000+ kgs for a range of 500 km. Although the limit of L/D depends on the class of aircraft, we have designed our </a:t>
            </a:r>
            <a:r>
              <a:rPr lang="en-US" err="1"/>
              <a:t>eVTOL</a:t>
            </a:r>
            <a:r>
              <a:rPr lang="en-US"/>
              <a:t> to work in most of the off-design conditions.</a:t>
            </a:r>
            <a:endParaRPr lang="en-US">
              <a:cs typeface="Calibri"/>
            </a:endParaRPr>
          </a:p>
        </p:txBody>
      </p:sp>
      <p:sp>
        <p:nvSpPr>
          <p:cNvPr id="4" name="Slide Number Placeholder 3"/>
          <p:cNvSpPr>
            <a:spLocks noGrp="1"/>
          </p:cNvSpPr>
          <p:nvPr>
            <p:ph type="sldNum" sz="quarter" idx="5"/>
          </p:nvPr>
        </p:nvSpPr>
        <p:spPr/>
        <p:txBody>
          <a:bodyPr/>
          <a:lstStyle/>
          <a:p>
            <a:fld id="{33CBDEE9-C7F6-4ADC-87BE-696CCEC2407B}" type="slidenum">
              <a:rPr lang="en-US"/>
              <a:t>10</a:t>
            </a:fld>
            <a:endParaRPr lang="en-US"/>
          </a:p>
        </p:txBody>
      </p:sp>
    </p:spTree>
    <p:extLst>
      <p:ext uri="{BB962C8B-B14F-4D97-AF65-F5344CB8AC3E}">
        <p14:creationId xmlns:p14="http://schemas.microsoft.com/office/powerpoint/2010/main" val="2937826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finally take a look at the cost of developing such an airplane and operating it. We were able to come up with some cost estimations using information from a few research papers that proposed empirical data fits. </a:t>
            </a:r>
            <a:r>
              <a:rPr lang="en-US"/>
              <a:t>These data fits were based on the principles of DAPCA-IV method.</a:t>
            </a:r>
          </a:p>
          <a:p>
            <a:r>
              <a:rPr lang="en-US"/>
              <a:t> </a:t>
            </a:r>
            <a:endParaRPr lang="en-US">
              <a:cs typeface="Calibri"/>
            </a:endParaRPr>
          </a:p>
          <a:p>
            <a:r>
              <a:rPr lang="en-US">
                <a:cs typeface="Calibri"/>
              </a:rPr>
              <a:t>The estimated cost for building our plane is around 7 crore rupees per unit and the operating cost is around 25 lakh rupees per year. </a:t>
            </a:r>
            <a:br>
              <a:rPr lang="en-US">
                <a:cs typeface="+mn-lt"/>
              </a:rPr>
            </a:br>
            <a:endParaRPr lang="en-US">
              <a:cs typeface="+mn-lt"/>
            </a:endParaRPr>
          </a:p>
          <a:p>
            <a:r>
              <a:rPr lang="en-US">
                <a:cs typeface="Calibri"/>
              </a:rPr>
              <a:t>{17-18 seconds}</a:t>
            </a:r>
            <a:endParaRPr lang="en-US"/>
          </a:p>
        </p:txBody>
      </p:sp>
      <p:sp>
        <p:nvSpPr>
          <p:cNvPr id="4" name="Slide Number Placeholder 3"/>
          <p:cNvSpPr>
            <a:spLocks noGrp="1"/>
          </p:cNvSpPr>
          <p:nvPr>
            <p:ph type="sldNum" sz="quarter" idx="5"/>
          </p:nvPr>
        </p:nvSpPr>
        <p:spPr/>
        <p:txBody>
          <a:bodyPr/>
          <a:lstStyle/>
          <a:p>
            <a:fld id="{33CBDEE9-C7F6-4ADC-87BE-696CCEC2407B}" type="slidenum">
              <a:rPr lang="en-US"/>
              <a:t>11</a:t>
            </a:fld>
            <a:endParaRPr lang="en-US"/>
          </a:p>
        </p:txBody>
      </p:sp>
    </p:spTree>
    <p:extLst>
      <p:ext uri="{BB962C8B-B14F-4D97-AF65-F5344CB8AC3E}">
        <p14:creationId xmlns:p14="http://schemas.microsoft.com/office/powerpoint/2010/main" val="563240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yeah, that was everything about the design of our eVTOL and we would like to thank all the organizers for conducting this competition and allowing us to have such a great learning experience. And now, we are open to questions, thank you!</a:t>
            </a:r>
            <a:endParaRPr lang="en-US"/>
          </a:p>
        </p:txBody>
      </p:sp>
      <p:sp>
        <p:nvSpPr>
          <p:cNvPr id="4" name="Slide Number Placeholder 3"/>
          <p:cNvSpPr>
            <a:spLocks noGrp="1"/>
          </p:cNvSpPr>
          <p:nvPr>
            <p:ph type="sldNum" sz="quarter" idx="5"/>
          </p:nvPr>
        </p:nvSpPr>
        <p:spPr/>
        <p:txBody>
          <a:bodyPr/>
          <a:lstStyle/>
          <a:p>
            <a:fld id="{33CBDEE9-C7F6-4ADC-87BE-696CCEC2407B}" type="slidenum">
              <a:rPr lang="en-US"/>
              <a:t>12</a:t>
            </a:fld>
            <a:endParaRPr lang="en-US"/>
          </a:p>
        </p:txBody>
      </p:sp>
    </p:spTree>
    <p:extLst>
      <p:ext uri="{BB962C8B-B14F-4D97-AF65-F5344CB8AC3E}">
        <p14:creationId xmlns:p14="http://schemas.microsoft.com/office/powerpoint/2010/main" val="374745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begin with a quick look at the final design of our plane, see what are some of the core features are and how well we have been able to comply with the RFP. If you look to the left of your screen we see an image of the final design, some of the key things to note are that we have rotors built into the main wing and the tail (Our model shows them on top, but it is actually inside the wing) and we have EDFs placed along the trailing edge of both the wing and the tail. The rotors are meant to carry out the VTOL part of the mission and the EDFs are meant to be used for the cruising part. If we look at the RFP requirements v/s our estimates, we see our estimates suggest better performance than what was required to be designed in most aspects. </a:t>
            </a:r>
            <a:endParaRPr lang="en-US"/>
          </a:p>
          <a:p>
            <a:endParaRPr lang="en-US">
              <a:cs typeface="Calibri"/>
            </a:endParaRPr>
          </a:p>
          <a:p>
            <a:r>
              <a:rPr lang="en-US">
                <a:cs typeface="Calibri"/>
              </a:rPr>
              <a:t>{45-50 seconds}</a:t>
            </a:r>
            <a:endParaRPr lang="en-US"/>
          </a:p>
        </p:txBody>
      </p:sp>
      <p:sp>
        <p:nvSpPr>
          <p:cNvPr id="4" name="Slide Number Placeholder 3"/>
          <p:cNvSpPr>
            <a:spLocks noGrp="1"/>
          </p:cNvSpPr>
          <p:nvPr>
            <p:ph type="sldNum" sz="quarter" idx="5"/>
          </p:nvPr>
        </p:nvSpPr>
        <p:spPr/>
        <p:txBody>
          <a:bodyPr/>
          <a:lstStyle/>
          <a:p>
            <a:fld id="{33CBDEE9-C7F6-4ADC-87BE-696CCEC2407B}" type="slidenum">
              <a:rPr lang="en-US"/>
              <a:t>2</a:t>
            </a:fld>
            <a:endParaRPr lang="en-US"/>
          </a:p>
        </p:txBody>
      </p:sp>
    </p:spTree>
    <p:extLst>
      <p:ext uri="{BB962C8B-B14F-4D97-AF65-F5344CB8AC3E}">
        <p14:creationId xmlns:p14="http://schemas.microsoft.com/office/powerpoint/2010/main" val="298893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saw that our design does seem to lie on the unconventional side of things, so we will give you a brief idea of how we went about selecting the configuration of our plane. We started off with the AHP method to determine which were the most important parameters for our mission from the list shown in the slides . We did this separately for both the passenger and cargo configurations of our mission. We then used the AHP computations as weight for Pugh matrices which were done for </a:t>
            </a:r>
            <a:r>
              <a:rPr lang="en-US" err="1">
                <a:cs typeface="Calibri"/>
              </a:rPr>
              <a:t>for</a:t>
            </a:r>
            <a:r>
              <a:rPr lang="en-US">
                <a:cs typeface="Calibri"/>
              </a:rPr>
              <a:t> various types of rotor and wing configurations, which you can find mentioned in the graphs. The Pugh matrix computations were also done for both cargo and passenger modes. After all the computations, the numbers suggested two possibilities for rotors – EDFs and coaxial rotors and 3 possible wing configurations – tandem, delta and monoplane. Weighing other factors based on our mission we finally decided to use EDFs for cruising and coaxial rotors for VTOL and use a monoplane configuration for the wing. On the bottom right you can see an image of the initial proposed design, which looks quite close to our final design.</a:t>
            </a:r>
            <a:endParaRPr lang="en-US"/>
          </a:p>
          <a:p>
            <a:endParaRPr lang="en-US">
              <a:cs typeface="Calibri"/>
            </a:endParaRPr>
          </a:p>
          <a:p>
            <a:r>
              <a:rPr lang="en-US">
                <a:cs typeface="Calibri"/>
              </a:rPr>
              <a:t> {1 minute 5 seconds}</a:t>
            </a:r>
          </a:p>
        </p:txBody>
      </p:sp>
      <p:sp>
        <p:nvSpPr>
          <p:cNvPr id="4" name="Slide Number Placeholder 3"/>
          <p:cNvSpPr>
            <a:spLocks noGrp="1"/>
          </p:cNvSpPr>
          <p:nvPr>
            <p:ph type="sldNum" sz="quarter" idx="5"/>
          </p:nvPr>
        </p:nvSpPr>
        <p:spPr/>
        <p:txBody>
          <a:bodyPr/>
          <a:lstStyle/>
          <a:p>
            <a:fld id="{33CBDEE9-C7F6-4ADC-87BE-696CCEC2407B}" type="slidenum">
              <a:rPr lang="en-US"/>
              <a:t>3</a:t>
            </a:fld>
            <a:endParaRPr lang="en-US"/>
          </a:p>
        </p:txBody>
      </p:sp>
    </p:spTree>
    <p:extLst>
      <p:ext uri="{BB962C8B-B14F-4D97-AF65-F5344CB8AC3E}">
        <p14:creationId xmlns:p14="http://schemas.microsoft.com/office/powerpoint/2010/main" val="66339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Details:(40 sec)</a:t>
            </a:r>
            <a:endParaRPr lang="en-US">
              <a:cs typeface="Calibri"/>
            </a:endParaRPr>
          </a:p>
          <a:p>
            <a:r>
              <a:rPr lang="en-US"/>
              <a:t>We started with a survey of a similar category of VTOL aircraft to get estimates of MTOW and bounds for parameters such as the number of propellers and aspect ratio. Then we implemented an algorithm based on work by Xiao et al. The algorithm first samples a design by choosing three parameters- number of propellers, aspect ratio, and the ratio of wingspan swept by the propellers. </a:t>
            </a:r>
          </a:p>
          <a:p>
            <a:r>
              <a:rPr lang="en-US"/>
              <a:t>Based on these parameters, we calculated the constraint curves in power-loading and wing-loading using equations based on the mission profile.</a:t>
            </a:r>
          </a:p>
          <a:p>
            <a:r>
              <a:rPr lang="en-US"/>
              <a:t>Then algorithm tries to maximize the payload for different possible wing areas. It involves inner iteration, which calculates MTOW for a given configuration, and an outer iteration to increase payload until the algorithm reaches the desired MTOW. </a:t>
            </a:r>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33CBDEE9-C7F6-4ADC-87BE-696CCEC2407B}" type="slidenum">
              <a:rPr lang="en-US"/>
              <a:t>4</a:t>
            </a:fld>
            <a:endParaRPr lang="en-US"/>
          </a:p>
        </p:txBody>
      </p:sp>
    </p:spTree>
    <p:extLst>
      <p:ext uri="{BB962C8B-B14F-4D97-AF65-F5344CB8AC3E}">
        <p14:creationId xmlns:p14="http://schemas.microsoft.com/office/powerpoint/2010/main" val="2281462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we will discuss the philosophy of wing design. Using cruise lift conditions at 1 km altitude, we calculated the lift coefficient which was around 1.25. We then shortlisted high lift airfoils, made their wings and tested those wings using a simple lifting line theory to finalize the airfoil. </a:t>
            </a:r>
            <a:r>
              <a:rPr lang="en-US"/>
              <a:t> The large space </a:t>
            </a:r>
            <a:r>
              <a:rPr lang="en-US" err="1"/>
              <a:t>inbetween</a:t>
            </a:r>
            <a:r>
              <a:rPr lang="en-US"/>
              <a:t> the wings are for the rotors to be placed and are covered by shutter mechanisms.</a:t>
            </a:r>
            <a:r>
              <a:rPr lang="en-US">
                <a:cs typeface="Calibri"/>
              </a:rPr>
              <a:t> Since the rotors had to be placed inside the wing, this was only achieved with a taper ratio of 1.</a:t>
            </a:r>
            <a:endParaRPr lang="en-US"/>
          </a:p>
          <a:p>
            <a:br>
              <a:rPr lang="en-US" i="1">
                <a:cs typeface="+mn-lt"/>
              </a:rPr>
            </a:br>
            <a:r>
              <a:rPr lang="en-US"/>
              <a:t>For getting to an initial estimate of the structural components of the wing, we started with the spar by considering it as the primary flexural load carrier. Then we used Beam Theory and performed a parametric study for different materials to find the mass, minimum thickness, tip deflection while ensuring no plastic deformation. Next for the axial loads arising in the wing, the effective column length of the stringer was decreased by placing ribs such that the buckling in the stringer and the skin can be avoided and the wing cross-section shape is retained.</a:t>
            </a:r>
            <a:endParaRPr lang="en-US">
              <a:cs typeface="Calibri"/>
            </a:endParaRPr>
          </a:p>
          <a:p>
            <a:endParaRPr lang="en-US">
              <a:cs typeface="Calibri"/>
            </a:endParaRPr>
          </a:p>
          <a:p>
            <a:r>
              <a:rPr lang="en-US">
                <a:cs typeface="Calibri"/>
              </a:rPr>
              <a:t>(~90 seconds)</a:t>
            </a:r>
            <a:endParaRPr lang="en-US"/>
          </a:p>
          <a:p>
            <a:endParaRPr lang="en-US"/>
          </a:p>
        </p:txBody>
      </p:sp>
      <p:sp>
        <p:nvSpPr>
          <p:cNvPr id="4" name="Slide Number Placeholder 3"/>
          <p:cNvSpPr>
            <a:spLocks noGrp="1"/>
          </p:cNvSpPr>
          <p:nvPr>
            <p:ph type="sldNum" sz="quarter" idx="5"/>
          </p:nvPr>
        </p:nvSpPr>
        <p:spPr/>
        <p:txBody>
          <a:bodyPr/>
          <a:lstStyle/>
          <a:p>
            <a:fld id="{33CBDEE9-C7F6-4ADC-87BE-696CCEC2407B}" type="slidenum">
              <a:rPr lang="en-US"/>
              <a:t>5</a:t>
            </a:fld>
            <a:endParaRPr lang="en-US"/>
          </a:p>
        </p:txBody>
      </p:sp>
    </p:spTree>
    <p:extLst>
      <p:ext uri="{BB962C8B-B14F-4D97-AF65-F5344CB8AC3E}">
        <p14:creationId xmlns:p14="http://schemas.microsoft.com/office/powerpoint/2010/main" val="389294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(50 sec) Moving on to the rotor design. </a:t>
            </a:r>
            <a:endParaRPr lang="en-US"/>
          </a:p>
          <a:p>
            <a:r>
              <a:rPr lang="en-US"/>
              <a:t>Using the data available for other rotorcraft systems used a curve fit approach to identify an approximate value for Disk loading. This was used to find the radius. We made an inhouse Python code using the Numerical Blade Element Momentum Theory to calculate the parameters shown in the table. The Python code was used to evaluate the parameters of a single rotor, and certain empirical values were used to extrapolate the results to a co-axial rotor system. Each coaxial set up has 10 blades in total and weighs about 40 kilo grams.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3CBDEE9-C7F6-4ADC-87BE-696CCEC2407B}" type="slidenum">
              <a:rPr lang="en-US"/>
              <a:t>6</a:t>
            </a:fld>
            <a:endParaRPr lang="en-US"/>
          </a:p>
        </p:txBody>
      </p:sp>
    </p:spTree>
    <p:extLst>
      <p:ext uri="{BB962C8B-B14F-4D97-AF65-F5344CB8AC3E}">
        <p14:creationId xmlns:p14="http://schemas.microsoft.com/office/powerpoint/2010/main" val="145416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let's look into the Fuselage Design and Seating</a:t>
            </a:r>
          </a:p>
          <a:p>
            <a:r>
              <a:rPr lang="en-US"/>
              <a:t>The fuselage is divided into 3 sections, cockpit at the front and cargo/passenger section in the middle and third section is used for the storage of batteries. </a:t>
            </a:r>
            <a:endParaRPr lang="en-US">
              <a:cs typeface="Calibri"/>
            </a:endParaRPr>
          </a:p>
          <a:p>
            <a:endParaRPr lang="en-US"/>
          </a:p>
          <a:p>
            <a:r>
              <a:rPr lang="en-US"/>
              <a:t>As you can see the top left image, Initial fuselage design was compact, but as the velocity contour shows, there is high separation at the back.</a:t>
            </a:r>
            <a:endParaRPr lang="en-US">
              <a:cs typeface="Calibri"/>
            </a:endParaRPr>
          </a:p>
          <a:p>
            <a:r>
              <a:rPr lang="en-US"/>
              <a:t>The bottom one is the optimized image, which has significantly less separation at the rear end. </a:t>
            </a:r>
            <a:endParaRPr lang="en-US">
              <a:cs typeface="Calibri"/>
            </a:endParaRPr>
          </a:p>
          <a:p>
            <a:endParaRPr lang="en-US"/>
          </a:p>
          <a:p>
            <a:r>
              <a:rPr lang="en-US"/>
              <a:t>There are two modes of functioning, the first one has 4 pax +0.5 meter cube  cargo which are kept below the seats.</a:t>
            </a:r>
            <a:endParaRPr lang="en-US">
              <a:cs typeface="Calibri"/>
            </a:endParaRPr>
          </a:p>
          <a:p>
            <a:r>
              <a:rPr lang="en-US"/>
              <a:t> </a:t>
            </a:r>
            <a:endParaRPr lang="en-US">
              <a:cs typeface="Calibri" panose="020F0502020204030204"/>
            </a:endParaRPr>
          </a:p>
          <a:p>
            <a:r>
              <a:rPr lang="en-US"/>
              <a:t>The second configuration is the 1.5 m^3 complete cargo mode, and it can easily be placed between the seats as shown in the bottom figure without removing any seats. The space for landing gears is also showed in the fuselage.</a:t>
            </a:r>
            <a:endParaRPr lang="en-US">
              <a:cs typeface="Calibri"/>
            </a:endParaRPr>
          </a:p>
        </p:txBody>
      </p:sp>
      <p:sp>
        <p:nvSpPr>
          <p:cNvPr id="4" name="Slide Number Placeholder 3"/>
          <p:cNvSpPr>
            <a:spLocks noGrp="1"/>
          </p:cNvSpPr>
          <p:nvPr>
            <p:ph type="sldNum" sz="quarter" idx="5"/>
          </p:nvPr>
        </p:nvSpPr>
        <p:spPr/>
        <p:txBody>
          <a:bodyPr/>
          <a:lstStyle/>
          <a:p>
            <a:fld id="{33CBDEE9-C7F6-4ADC-87BE-696CCEC2407B}" type="slidenum">
              <a:rPr lang="en-US"/>
              <a:t>7</a:t>
            </a:fld>
            <a:endParaRPr lang="en-US"/>
          </a:p>
        </p:txBody>
      </p:sp>
    </p:spTree>
    <p:extLst>
      <p:ext uri="{BB962C8B-B14F-4D97-AF65-F5344CB8AC3E}">
        <p14:creationId xmlns:p14="http://schemas.microsoft.com/office/powerpoint/2010/main" val="129029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(39 sec)</a:t>
            </a:r>
            <a:endParaRPr lang="en-US"/>
          </a:p>
          <a:p>
            <a:r>
              <a:rPr lang="en-US"/>
              <a:t>Now let's talk about how the aircraft performs as a whole starting with stability. To ensure the stability of the aircraft, stability analysis was performed on a simpler model of the aircraft using XFLR5.  The tail was sized to have a trim condition near the aircraft's maximum aerodynamic efficiency. After confirming static stability, we performed dynamic stability analysis for lateral and longitudinal motions for different dynamic modes, including Phugoid and short period modes for the longitudinal motion and Roll damping, Dutch roll, and Spiral modes for the lateral motion. Our analysis suggests that the current configuration is stable. </a:t>
            </a:r>
            <a:endParaRPr lang="en-US">
              <a:cs typeface="Calibri"/>
            </a:endParaRPr>
          </a:p>
        </p:txBody>
      </p:sp>
      <p:sp>
        <p:nvSpPr>
          <p:cNvPr id="4" name="Slide Number Placeholder 3"/>
          <p:cNvSpPr>
            <a:spLocks noGrp="1"/>
          </p:cNvSpPr>
          <p:nvPr>
            <p:ph type="sldNum" sz="quarter" idx="5"/>
          </p:nvPr>
        </p:nvSpPr>
        <p:spPr/>
        <p:txBody>
          <a:bodyPr/>
          <a:lstStyle/>
          <a:p>
            <a:fld id="{33CBDEE9-C7F6-4ADC-87BE-696CCEC2407B}" type="slidenum">
              <a:rPr lang="en-US"/>
              <a:t>8</a:t>
            </a:fld>
            <a:endParaRPr lang="en-US"/>
          </a:p>
        </p:txBody>
      </p:sp>
    </p:spTree>
    <p:extLst>
      <p:ext uri="{BB962C8B-B14F-4D97-AF65-F5344CB8AC3E}">
        <p14:creationId xmlns:p14="http://schemas.microsoft.com/office/powerpoint/2010/main" val="166998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mn-lt"/>
              </a:rPr>
              <a:t>Let's now move on to the crucial aspect of mission profile. For our </a:t>
            </a:r>
            <a:r>
              <a:rPr lang="en-US" err="1">
                <a:cs typeface="+mn-lt"/>
              </a:rPr>
              <a:t>eVTOL</a:t>
            </a:r>
            <a:r>
              <a:rPr lang="en-US">
                <a:cs typeface="+mn-lt"/>
              </a:rPr>
              <a:t>, there are sections in the mission like take off, ascend, cruise, descend and the landing. Every part of the mission has different power requirements. The upper cap on total energy which was required roughly for the entire mission came out to be around 732kW-hr. After a thorough research, the green power source we decided to use is a variant of Hydrogen Turbo Air Cooled Fuel Cells, which is proposed by </a:t>
            </a:r>
            <a:r>
              <a:rPr lang="en-US" err="1">
                <a:cs typeface="+mn-lt"/>
              </a:rPr>
              <a:t>HyPoint</a:t>
            </a:r>
            <a:r>
              <a:rPr lang="en-US">
                <a:cs typeface="+mn-lt"/>
              </a:rPr>
              <a:t> Incorporation which intends to provide 960W-hr/kg of specific energy. Which is way better than the Li-Ion options we have as of today. </a:t>
            </a:r>
            <a:r>
              <a:rPr lang="en-US" err="1">
                <a:cs typeface="+mn-lt"/>
              </a:rPr>
              <a:t>HyPoint</a:t>
            </a:r>
            <a:r>
              <a:rPr lang="en-US">
                <a:cs typeface="+mn-lt"/>
              </a:rPr>
              <a:t> is aiming to release it by 2023 for an multirotor VTOL named Alakai Skai. We extrapolated the specifications of the prototype mentioned in their white paper for our VTOL and it gave us a staggering total energy of 1125 kW-hr. But as it was a linear extrapolation, for reality checks, we only considered 80% of the total, </a:t>
            </a:r>
            <a:r>
              <a:rPr lang="en-US" err="1">
                <a:cs typeface="+mn-lt"/>
              </a:rPr>
              <a:t>I.e</a:t>
            </a:r>
            <a:r>
              <a:rPr lang="en-US">
                <a:cs typeface="+mn-lt"/>
              </a:rPr>
              <a:t>, 900 kW-hr. And as the numbers suggest, we would still have 168kW-hr of backup energy left in the system after the inter-city travel of </a:t>
            </a:r>
            <a:r>
              <a:rPr lang="en-US" err="1">
                <a:cs typeface="+mn-lt"/>
              </a:rPr>
              <a:t>approx</a:t>
            </a:r>
            <a:r>
              <a:rPr lang="en-US">
                <a:cs typeface="+mn-lt"/>
              </a:rPr>
              <a:t> 600kms. And hence we can say </a:t>
            </a:r>
            <a:r>
              <a:rPr lang="en-US" err="1">
                <a:cs typeface="+mn-lt"/>
              </a:rPr>
              <a:t>HyPoint</a:t>
            </a:r>
            <a:r>
              <a:rPr lang="en-US">
                <a:cs typeface="+mn-lt"/>
              </a:rPr>
              <a:t> Hydrogen fuel cells is a reliable source of energy for this vehicle.</a:t>
            </a:r>
            <a:br>
              <a:rPr lang="en-US">
                <a:cs typeface="+mn-lt"/>
              </a:rPr>
            </a:br>
            <a:br>
              <a:rPr lang="en-US">
                <a:cs typeface="+mn-lt"/>
              </a:rPr>
            </a:br>
            <a:r>
              <a:rPr lang="en-US">
                <a:cs typeface="+mn-lt"/>
              </a:rPr>
              <a:t>Estimated Time : 1:20 </a:t>
            </a:r>
          </a:p>
        </p:txBody>
      </p:sp>
      <p:sp>
        <p:nvSpPr>
          <p:cNvPr id="4" name="Slide Number Placeholder 3"/>
          <p:cNvSpPr>
            <a:spLocks noGrp="1"/>
          </p:cNvSpPr>
          <p:nvPr>
            <p:ph type="sldNum" sz="quarter" idx="5"/>
          </p:nvPr>
        </p:nvSpPr>
        <p:spPr/>
        <p:txBody>
          <a:bodyPr/>
          <a:lstStyle/>
          <a:p>
            <a:fld id="{33CBDEE9-C7F6-4ADC-87BE-696CCEC2407B}" type="slidenum">
              <a:rPr lang="en-US"/>
              <a:t>9</a:t>
            </a:fld>
            <a:endParaRPr lang="en-US"/>
          </a:p>
        </p:txBody>
      </p:sp>
    </p:spTree>
    <p:extLst>
      <p:ext uri="{BB962C8B-B14F-4D97-AF65-F5344CB8AC3E}">
        <p14:creationId xmlns:p14="http://schemas.microsoft.com/office/powerpoint/2010/main" val="426851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91">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2836B-34CE-452E-9937-E8612289E94D}"/>
              </a:ext>
            </a:extLst>
          </p:cNvPr>
          <p:cNvSpPr>
            <a:spLocks noGrp="1"/>
          </p:cNvSpPr>
          <p:nvPr>
            <p:ph type="ctrTitle"/>
          </p:nvPr>
        </p:nvSpPr>
        <p:spPr>
          <a:xfrm>
            <a:off x="982639" y="1012536"/>
            <a:ext cx="4613300" cy="3163224"/>
          </a:xfrm>
        </p:spPr>
        <p:txBody>
          <a:bodyPr vert="horz" lIns="91440" tIns="45720" rIns="91440" bIns="45720" rtlCol="0" anchor="t">
            <a:normAutofit/>
          </a:bodyPr>
          <a:lstStyle/>
          <a:p>
            <a:pPr algn="l"/>
            <a:r>
              <a:rPr lang="en-US" sz="4800">
                <a:latin typeface="Candara"/>
              </a:rPr>
              <a:t>NACDEC – 4 Team Saphira</a:t>
            </a:r>
            <a:endParaRPr lang="en-US" sz="4800"/>
          </a:p>
        </p:txBody>
      </p:sp>
      <p:sp>
        <p:nvSpPr>
          <p:cNvPr id="3" name="Subtitle 2">
            <a:extLst>
              <a:ext uri="{FF2B5EF4-FFF2-40B4-BE49-F238E27FC236}">
                <a16:creationId xmlns:a16="http://schemas.microsoft.com/office/drawing/2014/main" id="{18646CD2-D1CA-4049-9351-FE20C7512CD6}"/>
              </a:ext>
            </a:extLst>
          </p:cNvPr>
          <p:cNvSpPr>
            <a:spLocks noGrp="1"/>
          </p:cNvSpPr>
          <p:nvPr>
            <p:ph type="subTitle" idx="1"/>
          </p:nvPr>
        </p:nvSpPr>
        <p:spPr>
          <a:xfrm>
            <a:off x="1078447" y="2231177"/>
            <a:ext cx="4408228" cy="2862951"/>
          </a:xfrm>
        </p:spPr>
        <p:txBody>
          <a:bodyPr vert="horz" lIns="91440" tIns="45720" rIns="91440" bIns="45720" rtlCol="0" anchor="b">
            <a:noAutofit/>
          </a:bodyPr>
          <a:lstStyle/>
          <a:p>
            <a:pPr algn="l"/>
            <a:r>
              <a:rPr lang="en-US" sz="2000">
                <a:latin typeface="Candara"/>
                <a:cs typeface="Biome Light"/>
              </a:rPr>
              <a:t>Faculty Guide : Prof. Dhwanil Shukla</a:t>
            </a:r>
            <a:endParaRPr lang="en-US" sz="2000">
              <a:cs typeface="Calibri"/>
            </a:endParaRPr>
          </a:p>
          <a:p>
            <a:pPr algn="l"/>
            <a:endParaRPr lang="en-US" sz="2000">
              <a:latin typeface="Candara"/>
              <a:cs typeface="Biome Light"/>
            </a:endParaRPr>
          </a:p>
          <a:p>
            <a:pPr lvl="1" algn="l">
              <a:buFont typeface="Arial" panose="020B0604020202020204" pitchFamily="34" charset="0"/>
              <a:buChar char="•"/>
            </a:pPr>
            <a:r>
              <a:rPr lang="en-US">
                <a:latin typeface="Candara"/>
                <a:cs typeface="Biome Light"/>
              </a:rPr>
              <a:t> Amal Sebastian </a:t>
            </a:r>
            <a:endParaRPr lang="en-US">
              <a:cs typeface="Calibri"/>
            </a:endParaRPr>
          </a:p>
          <a:p>
            <a:pPr lvl="1" algn="l">
              <a:buFont typeface="Arial" panose="020B0604020202020204" pitchFamily="34" charset="0"/>
              <a:buChar char="•"/>
            </a:pPr>
            <a:r>
              <a:rPr lang="en-US">
                <a:latin typeface="Candara"/>
                <a:cs typeface="Biome Light"/>
              </a:rPr>
              <a:t> </a:t>
            </a:r>
            <a:r>
              <a:rPr lang="en-US" err="1">
                <a:latin typeface="Candara"/>
                <a:cs typeface="Biome Light"/>
              </a:rPr>
              <a:t>Goparaju</a:t>
            </a:r>
            <a:r>
              <a:rPr lang="en-US">
                <a:latin typeface="Candara"/>
                <a:cs typeface="Biome Light"/>
              </a:rPr>
              <a:t> Khushal</a:t>
            </a:r>
          </a:p>
          <a:p>
            <a:pPr lvl="1" algn="l">
              <a:buFont typeface="Arial" panose="020B0604020202020204" pitchFamily="34" charset="0"/>
              <a:buChar char="•"/>
            </a:pPr>
            <a:r>
              <a:rPr lang="en-US">
                <a:latin typeface="Candara"/>
                <a:cs typeface="Biome Light"/>
              </a:rPr>
              <a:t> Rohit </a:t>
            </a:r>
            <a:r>
              <a:rPr lang="en-US" err="1">
                <a:latin typeface="Candara"/>
                <a:cs typeface="Biome Light"/>
              </a:rPr>
              <a:t>Tembhare</a:t>
            </a:r>
            <a:endParaRPr lang="en-US">
              <a:latin typeface="Candara"/>
              <a:cs typeface="Biome Light"/>
            </a:endParaRPr>
          </a:p>
          <a:p>
            <a:pPr lvl="1" algn="l">
              <a:buFont typeface="Arial" panose="020B0604020202020204" pitchFamily="34" charset="0"/>
              <a:buChar char="•"/>
            </a:pPr>
            <a:r>
              <a:rPr lang="en-US">
                <a:latin typeface="Candara"/>
                <a:cs typeface="Biome Light"/>
              </a:rPr>
              <a:t> Ronit Shukla</a:t>
            </a:r>
          </a:p>
          <a:p>
            <a:pPr lvl="1" algn="l">
              <a:buFont typeface="Arial" panose="020B0604020202020204" pitchFamily="34" charset="0"/>
              <a:buChar char="•"/>
            </a:pPr>
            <a:r>
              <a:rPr lang="en-US">
                <a:latin typeface="Candara"/>
                <a:cs typeface="Biome Light"/>
              </a:rPr>
              <a:t> Vishnu Sankar</a:t>
            </a:r>
            <a:endParaRPr lang="en-US">
              <a:latin typeface="Candara"/>
              <a:cs typeface="Calibri"/>
            </a:endParaRPr>
          </a:p>
        </p:txBody>
      </p:sp>
      <p:sp>
        <p:nvSpPr>
          <p:cNvPr id="91" name="Rectangle 9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text, gambling house, room&#10;&#10;Description automatically generated">
            <a:extLst>
              <a:ext uri="{FF2B5EF4-FFF2-40B4-BE49-F238E27FC236}">
                <a16:creationId xmlns:a16="http://schemas.microsoft.com/office/drawing/2014/main" id="{AA801096-5B05-4370-96C4-5E07E0D9A8BE}"/>
              </a:ext>
            </a:extLst>
          </p:cNvPr>
          <p:cNvPicPr>
            <a:picLocks noChangeAspect="1"/>
          </p:cNvPicPr>
          <p:nvPr/>
        </p:nvPicPr>
        <p:blipFill rotWithShape="1">
          <a:blip r:embed="rId3"/>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9732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31">
            <a:extLst>
              <a:ext uri="{FF2B5EF4-FFF2-40B4-BE49-F238E27FC236}">
                <a16:creationId xmlns:a16="http://schemas.microsoft.com/office/drawing/2014/main" id="{40AF8A4E-93BE-4C6A-A381-D03AD59F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444809"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F2D56-92D8-4FF5-8F5F-2A3A05C2B1D5}"/>
              </a:ext>
            </a:extLst>
          </p:cNvPr>
          <p:cNvSpPr>
            <a:spLocks noGrp="1"/>
          </p:cNvSpPr>
          <p:nvPr>
            <p:ph type="title"/>
          </p:nvPr>
        </p:nvSpPr>
        <p:spPr>
          <a:xfrm>
            <a:off x="1166650" y="498764"/>
            <a:ext cx="2956464" cy="2468013"/>
          </a:xfrm>
        </p:spPr>
        <p:txBody>
          <a:bodyPr>
            <a:normAutofit/>
          </a:bodyPr>
          <a:lstStyle/>
          <a:p>
            <a:r>
              <a:rPr lang="en-US" sz="3500">
                <a:cs typeface="Calibri Light"/>
              </a:rPr>
              <a:t>Performance</a:t>
            </a:r>
            <a:endParaRPr lang="en-US" sz="3500"/>
          </a:p>
        </p:txBody>
      </p:sp>
      <p:sp>
        <p:nvSpPr>
          <p:cNvPr id="36" name="Rectangle 35">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CA94304-5BB9-4D36-A82D-7BC2EBCA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9" name="Rectangle 64">
              <a:extLst>
                <a:ext uri="{FF2B5EF4-FFF2-40B4-BE49-F238E27FC236}">
                  <a16:creationId xmlns:a16="http://schemas.microsoft.com/office/drawing/2014/main" id="{97AA44DB-FF9B-4F9D-8DAA-0C0D0F34F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01F6D183-A548-424F-953A-D8190651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358514D7-D2BA-4DC4-860B-088167FFD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A99AC794-F2E2-4033-8529-EEFEF6FA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A638F120-8B09-4725-8412-ED149026E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11CD61E9-6D07-4408-90C7-295A9D930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BFD9AF8E-8C48-48D9-90CA-A2A0BD49C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837ABB76-DB32-45FB-98C0-CD7349E64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329945CB-8D13-4783-9DAD-D4B7FB6C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B1F173F9-248A-4916-B30D-24D89E751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A4B31E1C-2D21-4068-8BEF-370C294E5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B7B68BBD-2E3B-40C8-AC44-5F582D20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9888C5AD-AF2C-4A79-9F83-61710BF59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7B011EEA-86F9-4379-9877-9C1B55AB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51E55A8A-6794-4D96-9B53-DBAE3769D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C399C859-52B0-4B54-A799-F7BD5CAA0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3892234F-B723-4B25-BB27-1C61E5081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8DDF3EF9-BAB8-46F8-AC43-509CAA81C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9CBDB08D-4E78-440F-BBDB-2661A2866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A8887334-B2AD-4BB0-8F59-248E5F55E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6" descr="Diagram&#10;&#10;Description automatically generated">
            <a:extLst>
              <a:ext uri="{FF2B5EF4-FFF2-40B4-BE49-F238E27FC236}">
                <a16:creationId xmlns:a16="http://schemas.microsoft.com/office/drawing/2014/main" id="{2631F16E-87D9-4E5C-A898-CBB371487AE2}"/>
              </a:ext>
            </a:extLst>
          </p:cNvPr>
          <p:cNvPicPr>
            <a:picLocks noGrp="1" noChangeAspect="1"/>
          </p:cNvPicPr>
          <p:nvPr>
            <p:ph idx="1"/>
          </p:nvPr>
        </p:nvPicPr>
        <p:blipFill>
          <a:blip r:embed="rId3"/>
          <a:stretch>
            <a:fillRect/>
          </a:stretch>
        </p:blipFill>
        <p:spPr>
          <a:xfrm>
            <a:off x="4815403" y="1131851"/>
            <a:ext cx="6819900" cy="1028700"/>
          </a:xfrm>
        </p:spPr>
      </p:pic>
      <p:sp>
        <p:nvSpPr>
          <p:cNvPr id="60" name="Rectangle 59">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10A8D753-E50D-4593-84E3-03019ADE16C5}"/>
              </a:ext>
            </a:extLst>
          </p:cNvPr>
          <p:cNvPicPr>
            <a:picLocks noChangeAspect="1"/>
          </p:cNvPicPr>
          <p:nvPr/>
        </p:nvPicPr>
        <p:blipFill>
          <a:blip r:embed="rId4"/>
          <a:stretch>
            <a:fillRect/>
          </a:stretch>
        </p:blipFill>
        <p:spPr>
          <a:xfrm>
            <a:off x="776848" y="3531392"/>
            <a:ext cx="3663818" cy="2822235"/>
          </a:xfrm>
          <a:prstGeom prst="rect">
            <a:avLst/>
          </a:prstGeom>
        </p:spPr>
      </p:pic>
      <p:pic>
        <p:nvPicPr>
          <p:cNvPr id="6" name="Picture 6" descr="Chart&#10;&#10;Description automatically generated">
            <a:extLst>
              <a:ext uri="{FF2B5EF4-FFF2-40B4-BE49-F238E27FC236}">
                <a16:creationId xmlns:a16="http://schemas.microsoft.com/office/drawing/2014/main" id="{B8FE2452-2828-4705-8E96-A0D4066D374F}"/>
              </a:ext>
            </a:extLst>
          </p:cNvPr>
          <p:cNvPicPr>
            <a:picLocks noChangeAspect="1"/>
          </p:cNvPicPr>
          <p:nvPr/>
        </p:nvPicPr>
        <p:blipFill>
          <a:blip r:embed="rId5"/>
          <a:stretch>
            <a:fillRect/>
          </a:stretch>
        </p:blipFill>
        <p:spPr>
          <a:xfrm>
            <a:off x="4498332" y="3343502"/>
            <a:ext cx="3945653" cy="2961849"/>
          </a:xfrm>
          <a:prstGeom prst="rect">
            <a:avLst/>
          </a:prstGeom>
        </p:spPr>
      </p:pic>
      <p:sp>
        <p:nvSpPr>
          <p:cNvPr id="9" name="Slide Number Placeholder 8">
            <a:extLst>
              <a:ext uri="{FF2B5EF4-FFF2-40B4-BE49-F238E27FC236}">
                <a16:creationId xmlns:a16="http://schemas.microsoft.com/office/drawing/2014/main" id="{B91CAC3D-1060-4435-859A-2792E87E2B48}"/>
              </a:ext>
            </a:extLst>
          </p:cNvPr>
          <p:cNvSpPr>
            <a:spLocks noGrp="1"/>
          </p:cNvSpPr>
          <p:nvPr>
            <p:ph type="sldNum" sz="quarter" idx="12"/>
          </p:nvPr>
        </p:nvSpPr>
        <p:spPr/>
        <p:txBody>
          <a:bodyPr/>
          <a:lstStyle/>
          <a:p>
            <a:fld id="{330EA680-D336-4FF7-8B7A-9848BB0A1C32}" type="slidenum">
              <a:rPr lang="en-US" smtClean="0"/>
              <a:t>10</a:t>
            </a:fld>
            <a:endParaRPr lang="en-US"/>
          </a:p>
        </p:txBody>
      </p:sp>
      <p:grpSp>
        <p:nvGrpSpPr>
          <p:cNvPr id="8" name="Group 7">
            <a:extLst>
              <a:ext uri="{FF2B5EF4-FFF2-40B4-BE49-F238E27FC236}">
                <a16:creationId xmlns:a16="http://schemas.microsoft.com/office/drawing/2014/main" id="{11E093EF-AE33-4D00-844D-B34C17525E2E}"/>
              </a:ext>
            </a:extLst>
          </p:cNvPr>
          <p:cNvGrpSpPr/>
          <p:nvPr/>
        </p:nvGrpSpPr>
        <p:grpSpPr>
          <a:xfrm>
            <a:off x="8333117" y="3492674"/>
            <a:ext cx="3957002" cy="2680164"/>
            <a:chOff x="8333117" y="3492674"/>
            <a:chExt cx="3957002" cy="2680164"/>
          </a:xfrm>
        </p:grpSpPr>
        <p:pic>
          <p:nvPicPr>
            <p:cNvPr id="7" name="Picture 9" descr="Chart, line chart&#10;&#10;Description automatically generated">
              <a:extLst>
                <a:ext uri="{FF2B5EF4-FFF2-40B4-BE49-F238E27FC236}">
                  <a16:creationId xmlns:a16="http://schemas.microsoft.com/office/drawing/2014/main" id="{6073148A-137E-407C-9287-0F5E654DB28F}"/>
                </a:ext>
              </a:extLst>
            </p:cNvPr>
            <p:cNvPicPr>
              <a:picLocks noChangeAspect="1"/>
            </p:cNvPicPr>
            <p:nvPr/>
          </p:nvPicPr>
          <p:blipFill>
            <a:blip r:embed="rId6"/>
            <a:stretch>
              <a:fillRect/>
            </a:stretch>
          </p:blipFill>
          <p:spPr>
            <a:xfrm>
              <a:off x="8333117" y="3675651"/>
              <a:ext cx="3303916" cy="2497187"/>
            </a:xfrm>
            <a:prstGeom prst="rect">
              <a:avLst/>
            </a:prstGeom>
          </p:spPr>
        </p:pic>
        <p:sp>
          <p:nvSpPr>
            <p:cNvPr id="4" name="TextBox 3">
              <a:extLst>
                <a:ext uri="{FF2B5EF4-FFF2-40B4-BE49-F238E27FC236}">
                  <a16:creationId xmlns:a16="http://schemas.microsoft.com/office/drawing/2014/main" id="{4EFCBF49-82D9-4DF3-B702-03FC311212DC}"/>
                </a:ext>
              </a:extLst>
            </p:cNvPr>
            <p:cNvSpPr txBox="1"/>
            <p:nvPr/>
          </p:nvSpPr>
          <p:spPr>
            <a:xfrm>
              <a:off x="9150263" y="3492674"/>
              <a:ext cx="31398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Variation of Range with MTOW</a:t>
              </a:r>
            </a:p>
          </p:txBody>
        </p:sp>
      </p:grpSp>
    </p:spTree>
    <p:extLst>
      <p:ext uri="{BB962C8B-B14F-4D97-AF65-F5344CB8AC3E}">
        <p14:creationId xmlns:p14="http://schemas.microsoft.com/office/powerpoint/2010/main" val="146298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7E9C7-394F-4217-A3E7-9C8E54CF26D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Cost</a:t>
            </a:r>
            <a:endParaRPr lang="en-US" sz="4000">
              <a:solidFill>
                <a:srgbClr val="FFFFFF"/>
              </a:solidFill>
            </a:endParaRPr>
          </a:p>
        </p:txBody>
      </p:sp>
      <p:graphicFrame>
        <p:nvGraphicFramePr>
          <p:cNvPr id="17" name="Table 16">
            <a:extLst>
              <a:ext uri="{FF2B5EF4-FFF2-40B4-BE49-F238E27FC236}">
                <a16:creationId xmlns:a16="http://schemas.microsoft.com/office/drawing/2014/main" id="{9F15A966-8DB8-4FD9-8324-2157E761002F}"/>
              </a:ext>
            </a:extLst>
          </p:cNvPr>
          <p:cNvGraphicFramePr>
            <a:graphicFrameLocks noGrp="1"/>
          </p:cNvGraphicFramePr>
          <p:nvPr>
            <p:extLst>
              <p:ext uri="{D42A27DB-BD31-4B8C-83A1-F6EECF244321}">
                <p14:modId xmlns:p14="http://schemas.microsoft.com/office/powerpoint/2010/main" val="1818612876"/>
              </p:ext>
            </p:extLst>
          </p:nvPr>
        </p:nvGraphicFramePr>
        <p:xfrm>
          <a:off x="0" y="2148840"/>
          <a:ext cx="12192000" cy="2560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424554002"/>
                    </a:ext>
                  </a:extLst>
                </a:gridCol>
                <a:gridCol w="3048000">
                  <a:extLst>
                    <a:ext uri="{9D8B030D-6E8A-4147-A177-3AD203B41FA5}">
                      <a16:colId xmlns:a16="http://schemas.microsoft.com/office/drawing/2014/main" val="2651058356"/>
                    </a:ext>
                  </a:extLst>
                </a:gridCol>
                <a:gridCol w="3048000">
                  <a:extLst>
                    <a:ext uri="{9D8B030D-6E8A-4147-A177-3AD203B41FA5}">
                      <a16:colId xmlns:a16="http://schemas.microsoft.com/office/drawing/2014/main" val="2456996619"/>
                    </a:ext>
                  </a:extLst>
                </a:gridCol>
                <a:gridCol w="3048000">
                  <a:extLst>
                    <a:ext uri="{9D8B030D-6E8A-4147-A177-3AD203B41FA5}">
                      <a16:colId xmlns:a16="http://schemas.microsoft.com/office/drawing/2014/main" val="3026468435"/>
                    </a:ext>
                  </a:extLst>
                </a:gridCol>
              </a:tblGrid>
              <a:tr h="211102">
                <a:tc>
                  <a:txBody>
                    <a:bodyPr/>
                    <a:lstStyle/>
                    <a:p>
                      <a:pPr algn="ctr"/>
                      <a:endParaRPr lang="en-US">
                        <a:effectLst/>
                      </a:endParaRPr>
                    </a:p>
                  </a:txBody>
                  <a:tcPr anchor="ctr"/>
                </a:tc>
                <a:tc>
                  <a:txBody>
                    <a:bodyPr/>
                    <a:lstStyle/>
                    <a:p>
                      <a:pPr algn="ctr"/>
                      <a:r>
                        <a:rPr lang="en-US">
                          <a:effectLst/>
                        </a:rPr>
                        <a:t>Man Hours per Unit [</a:t>
                      </a:r>
                      <a:r>
                        <a:rPr lang="en-US" err="1">
                          <a:effectLst/>
                        </a:rPr>
                        <a:t>hr</a:t>
                      </a:r>
                      <a:r>
                        <a:rPr lang="en-US">
                          <a:effectLst/>
                        </a:rPr>
                        <a:t>]</a:t>
                      </a:r>
                    </a:p>
                  </a:txBody>
                  <a:tcPr anchor="ctr"/>
                </a:tc>
                <a:tc>
                  <a:txBody>
                    <a:bodyPr/>
                    <a:lstStyle/>
                    <a:p>
                      <a:pPr algn="ctr"/>
                      <a:r>
                        <a:rPr lang="en-US">
                          <a:effectLst/>
                        </a:rPr>
                        <a:t>Rate for 1 unit [Rs/</a:t>
                      </a:r>
                      <a:r>
                        <a:rPr lang="en-US" err="1">
                          <a:effectLst/>
                        </a:rPr>
                        <a:t>hr</a:t>
                      </a:r>
                      <a:r>
                        <a:rPr lang="en-US">
                          <a:effectLst/>
                        </a:rPr>
                        <a:t>]</a:t>
                      </a:r>
                    </a:p>
                  </a:txBody>
                  <a:tcPr anchor="ctr"/>
                </a:tc>
                <a:tc>
                  <a:txBody>
                    <a:bodyPr/>
                    <a:lstStyle/>
                    <a:p>
                      <a:pPr algn="ctr"/>
                      <a:r>
                        <a:rPr lang="en-US">
                          <a:effectLst/>
                        </a:rPr>
                        <a:t>Total Cost per unit [Rs]</a:t>
                      </a:r>
                    </a:p>
                  </a:txBody>
                  <a:tcPr anchor="ctr"/>
                </a:tc>
                <a:extLst>
                  <a:ext uri="{0D108BD9-81ED-4DB2-BD59-A6C34878D82A}">
                    <a16:rowId xmlns:a16="http://schemas.microsoft.com/office/drawing/2014/main" val="2418937164"/>
                  </a:ext>
                </a:extLst>
              </a:tr>
              <a:tr h="217133">
                <a:tc>
                  <a:txBody>
                    <a:bodyPr/>
                    <a:lstStyle/>
                    <a:p>
                      <a:pPr algn="ctr"/>
                      <a:r>
                        <a:rPr lang="en-US">
                          <a:effectLst/>
                        </a:rPr>
                        <a:t>Engineering</a:t>
                      </a:r>
                    </a:p>
                  </a:txBody>
                  <a:tcPr anchor="ctr"/>
                </a:tc>
                <a:tc>
                  <a:txBody>
                    <a:bodyPr/>
                    <a:lstStyle/>
                    <a:p>
                      <a:pPr algn="ctr"/>
                      <a:r>
                        <a:rPr lang="en-US">
                          <a:effectLst/>
                        </a:rPr>
                        <a:t>208</a:t>
                      </a:r>
                    </a:p>
                  </a:txBody>
                  <a:tcPr anchor="ctr"/>
                </a:tc>
                <a:tc>
                  <a:txBody>
                    <a:bodyPr/>
                    <a:lstStyle/>
                    <a:p>
                      <a:pPr algn="ctr"/>
                      <a:r>
                        <a:rPr lang="en-US">
                          <a:effectLst/>
                        </a:rPr>
                        <a:t>8556</a:t>
                      </a:r>
                    </a:p>
                  </a:txBody>
                  <a:tcPr anchor="ctr"/>
                </a:tc>
                <a:tc>
                  <a:txBody>
                    <a:bodyPr/>
                    <a:lstStyle/>
                    <a:p>
                      <a:pPr algn="ctr"/>
                      <a:r>
                        <a:rPr lang="en-US">
                          <a:effectLst/>
                        </a:rPr>
                        <a:t>17,79,648</a:t>
                      </a:r>
                    </a:p>
                  </a:txBody>
                  <a:tcPr anchor="ctr"/>
                </a:tc>
                <a:extLst>
                  <a:ext uri="{0D108BD9-81ED-4DB2-BD59-A6C34878D82A}">
                    <a16:rowId xmlns:a16="http://schemas.microsoft.com/office/drawing/2014/main" val="3157112892"/>
                  </a:ext>
                </a:extLst>
              </a:tr>
              <a:tr h="211102">
                <a:tc>
                  <a:txBody>
                    <a:bodyPr/>
                    <a:lstStyle/>
                    <a:p>
                      <a:pPr algn="ctr"/>
                      <a:r>
                        <a:rPr lang="en-US">
                          <a:effectLst/>
                        </a:rPr>
                        <a:t>Tooling</a:t>
                      </a:r>
                    </a:p>
                  </a:txBody>
                  <a:tcPr anchor="ctr"/>
                </a:tc>
                <a:tc>
                  <a:txBody>
                    <a:bodyPr/>
                    <a:lstStyle/>
                    <a:p>
                      <a:pPr algn="ctr"/>
                      <a:r>
                        <a:rPr lang="en-US">
                          <a:effectLst/>
                        </a:rPr>
                        <a:t>265</a:t>
                      </a:r>
                    </a:p>
                  </a:txBody>
                  <a:tcPr anchor="ctr"/>
                </a:tc>
                <a:tc>
                  <a:txBody>
                    <a:bodyPr/>
                    <a:lstStyle/>
                    <a:p>
                      <a:pPr algn="ctr"/>
                      <a:r>
                        <a:rPr lang="en-US">
                          <a:effectLst/>
                        </a:rPr>
                        <a:t>8780</a:t>
                      </a:r>
                    </a:p>
                  </a:txBody>
                  <a:tcPr anchor="ctr"/>
                </a:tc>
                <a:tc>
                  <a:txBody>
                    <a:bodyPr/>
                    <a:lstStyle/>
                    <a:p>
                      <a:pPr algn="ctr"/>
                      <a:r>
                        <a:rPr lang="en-US">
                          <a:effectLst/>
                        </a:rPr>
                        <a:t>23,26,700</a:t>
                      </a:r>
                    </a:p>
                  </a:txBody>
                  <a:tcPr anchor="ctr"/>
                </a:tc>
                <a:extLst>
                  <a:ext uri="{0D108BD9-81ED-4DB2-BD59-A6C34878D82A}">
                    <a16:rowId xmlns:a16="http://schemas.microsoft.com/office/drawing/2014/main" val="2642309225"/>
                  </a:ext>
                </a:extLst>
              </a:tr>
              <a:tr h="217133">
                <a:tc>
                  <a:txBody>
                    <a:bodyPr/>
                    <a:lstStyle/>
                    <a:p>
                      <a:pPr algn="ctr"/>
                      <a:r>
                        <a:rPr lang="en-US">
                          <a:effectLst/>
                        </a:rPr>
                        <a:t>Manufacturing</a:t>
                      </a:r>
                    </a:p>
                  </a:txBody>
                  <a:tcPr anchor="ctr"/>
                </a:tc>
                <a:tc>
                  <a:txBody>
                    <a:bodyPr/>
                    <a:lstStyle/>
                    <a:p>
                      <a:pPr algn="ctr"/>
                      <a:r>
                        <a:rPr lang="en-US">
                          <a:effectLst/>
                        </a:rPr>
                        <a:t>3883</a:t>
                      </a:r>
                    </a:p>
                  </a:txBody>
                  <a:tcPr anchor="ctr"/>
                </a:tc>
                <a:tc>
                  <a:txBody>
                    <a:bodyPr/>
                    <a:lstStyle/>
                    <a:p>
                      <a:pPr algn="ctr"/>
                      <a:r>
                        <a:rPr lang="en-US">
                          <a:effectLst/>
                        </a:rPr>
                        <a:t>8035</a:t>
                      </a:r>
                    </a:p>
                  </a:txBody>
                  <a:tcPr anchor="ctr"/>
                </a:tc>
                <a:tc>
                  <a:txBody>
                    <a:bodyPr/>
                    <a:lstStyle/>
                    <a:p>
                      <a:pPr algn="ctr"/>
                      <a:r>
                        <a:rPr lang="en-US">
                          <a:effectLst/>
                        </a:rPr>
                        <a:t>3,11,99,905</a:t>
                      </a:r>
                    </a:p>
                  </a:txBody>
                  <a:tcPr anchor="ctr"/>
                </a:tc>
                <a:extLst>
                  <a:ext uri="{0D108BD9-81ED-4DB2-BD59-A6C34878D82A}">
                    <a16:rowId xmlns:a16="http://schemas.microsoft.com/office/drawing/2014/main" val="3342839724"/>
                  </a:ext>
                </a:extLst>
              </a:tr>
              <a:tr h="211102">
                <a:tc>
                  <a:txBody>
                    <a:bodyPr/>
                    <a:lstStyle/>
                    <a:p>
                      <a:pPr algn="ctr"/>
                      <a:r>
                        <a:rPr lang="en-US">
                          <a:effectLst/>
                        </a:rPr>
                        <a:t>Quality Control</a:t>
                      </a:r>
                    </a:p>
                  </a:txBody>
                  <a:tcPr anchor="ctr"/>
                </a:tc>
                <a:tc>
                  <a:txBody>
                    <a:bodyPr/>
                    <a:lstStyle/>
                    <a:p>
                      <a:pPr algn="ctr"/>
                      <a:r>
                        <a:rPr lang="en-US">
                          <a:effectLst/>
                        </a:rPr>
                        <a:t>295</a:t>
                      </a:r>
                    </a:p>
                  </a:txBody>
                  <a:tcPr anchor="ctr"/>
                </a:tc>
                <a:tc>
                  <a:txBody>
                    <a:bodyPr/>
                    <a:lstStyle/>
                    <a:p>
                      <a:pPr algn="ctr"/>
                      <a:r>
                        <a:rPr lang="en-US">
                          <a:effectLst/>
                        </a:rPr>
                        <a:t>7292</a:t>
                      </a:r>
                    </a:p>
                  </a:txBody>
                  <a:tcPr anchor="ctr"/>
                </a:tc>
                <a:tc>
                  <a:txBody>
                    <a:bodyPr/>
                    <a:lstStyle/>
                    <a:p>
                      <a:pPr algn="ctr"/>
                      <a:r>
                        <a:rPr lang="en-US">
                          <a:effectLst/>
                        </a:rPr>
                        <a:t>21,51,140</a:t>
                      </a:r>
                    </a:p>
                  </a:txBody>
                  <a:tcPr anchor="ctr"/>
                </a:tc>
                <a:extLst>
                  <a:ext uri="{0D108BD9-81ED-4DB2-BD59-A6C34878D82A}">
                    <a16:rowId xmlns:a16="http://schemas.microsoft.com/office/drawing/2014/main" val="2149420059"/>
                  </a:ext>
                </a:extLst>
              </a:tr>
              <a:tr h="211102">
                <a:tc>
                  <a:txBody>
                    <a:bodyPr/>
                    <a:lstStyle/>
                    <a:p>
                      <a:pPr algn="ctr"/>
                      <a:r>
                        <a:rPr lang="en-US">
                          <a:effectLst/>
                        </a:rPr>
                        <a:t>Materials</a:t>
                      </a:r>
                    </a:p>
                  </a:txBody>
                  <a:tcPr anchor="ctr"/>
                </a:tc>
                <a:tc>
                  <a:txBody>
                    <a:bodyPr/>
                    <a:lstStyle/>
                    <a:p>
                      <a:pPr algn="ctr"/>
                      <a:r>
                        <a:rPr lang="en-US">
                          <a:effectLst/>
                        </a:rPr>
                        <a:t>154952</a:t>
                      </a:r>
                    </a:p>
                  </a:txBody>
                  <a:tcPr anchor="ctr"/>
                </a:tc>
                <a:tc>
                  <a:txBody>
                    <a:bodyPr/>
                    <a:lstStyle/>
                    <a:p>
                      <a:pPr algn="ctr"/>
                      <a:r>
                        <a:rPr lang="en-US">
                          <a:effectLst/>
                        </a:rPr>
                        <a:t>/</a:t>
                      </a:r>
                    </a:p>
                  </a:txBody>
                  <a:tcPr anchor="ctr"/>
                </a:tc>
                <a:tc>
                  <a:txBody>
                    <a:bodyPr/>
                    <a:lstStyle/>
                    <a:p>
                      <a:pPr algn="ctr"/>
                      <a:r>
                        <a:rPr lang="en-US">
                          <a:effectLst/>
                        </a:rPr>
                        <a:t>1,54,952</a:t>
                      </a:r>
                    </a:p>
                  </a:txBody>
                  <a:tcPr anchor="ctr"/>
                </a:tc>
                <a:extLst>
                  <a:ext uri="{0D108BD9-81ED-4DB2-BD59-A6C34878D82A}">
                    <a16:rowId xmlns:a16="http://schemas.microsoft.com/office/drawing/2014/main" val="2159717721"/>
                  </a:ext>
                </a:extLst>
              </a:tr>
              <a:tr h="277449">
                <a:tc gridSpan="3">
                  <a:txBody>
                    <a:bodyPr/>
                    <a:lstStyle/>
                    <a:p>
                      <a:pPr algn="ctr"/>
                      <a:r>
                        <a:rPr lang="en-US">
                          <a:effectLst/>
                        </a:rPr>
                        <a:t>Total (After adjusting for composites &amp; inflation)</a:t>
                      </a:r>
                      <a:endParaRPr lang="en-US"/>
                    </a:p>
                  </a:txBody>
                  <a:tcPr anchor="ctr"/>
                </a:tc>
                <a:tc hMerge="1">
                  <a:txBody>
                    <a:bodyPr/>
                    <a:lstStyle/>
                    <a:p>
                      <a:endParaRPr lang="en-US">
                        <a:effectLst/>
                      </a:endParaRPr>
                    </a:p>
                  </a:txBody>
                  <a:tcPr anchor="ctr"/>
                </a:tc>
                <a:tc hMerge="1">
                  <a:txBody>
                    <a:bodyPr/>
                    <a:lstStyle/>
                    <a:p>
                      <a:endParaRPr lang="en-US">
                        <a:effectLst/>
                      </a:endParaRPr>
                    </a:p>
                  </a:txBody>
                  <a:tcPr anchor="ctr"/>
                </a:tc>
                <a:tc>
                  <a:txBody>
                    <a:bodyPr/>
                    <a:lstStyle/>
                    <a:p>
                      <a:pPr algn="ctr"/>
                      <a:r>
                        <a:rPr lang="en-US">
                          <a:effectLst/>
                        </a:rPr>
                        <a:t>7,04,10,310</a:t>
                      </a:r>
                    </a:p>
                  </a:txBody>
                  <a:tcPr anchor="ctr"/>
                </a:tc>
                <a:extLst>
                  <a:ext uri="{0D108BD9-81ED-4DB2-BD59-A6C34878D82A}">
                    <a16:rowId xmlns:a16="http://schemas.microsoft.com/office/drawing/2014/main" val="2690968957"/>
                  </a:ext>
                </a:extLst>
              </a:tr>
            </a:tbl>
          </a:graphicData>
        </a:graphic>
      </p:graphicFrame>
      <p:sp>
        <p:nvSpPr>
          <p:cNvPr id="35" name="Content Placeholder 34">
            <a:extLst>
              <a:ext uri="{FF2B5EF4-FFF2-40B4-BE49-F238E27FC236}">
                <a16:creationId xmlns:a16="http://schemas.microsoft.com/office/drawing/2014/main" id="{765AD088-60F2-4330-87E4-73FEBF8778FC}"/>
              </a:ext>
            </a:extLst>
          </p:cNvPr>
          <p:cNvSpPr>
            <a:spLocks noGrp="1"/>
          </p:cNvSpPr>
          <p:nvPr>
            <p:ph idx="1"/>
          </p:nvPr>
        </p:nvSpPr>
        <p:spPr>
          <a:xfrm>
            <a:off x="320040" y="5137785"/>
            <a:ext cx="11257280" cy="1374458"/>
          </a:xfrm>
        </p:spPr>
        <p:txBody>
          <a:bodyPr vert="horz" lIns="91440" tIns="45720" rIns="91440" bIns="45720" rtlCol="0" anchor="t">
            <a:normAutofit/>
          </a:bodyPr>
          <a:lstStyle/>
          <a:p>
            <a:r>
              <a:rPr lang="en-US">
                <a:cs typeface="Calibri"/>
              </a:rPr>
              <a:t>Total operating cost:  </a:t>
            </a:r>
            <a:r>
              <a:rPr lang="en-US">
                <a:ea typeface="+mn-lt"/>
                <a:cs typeface="+mn-lt"/>
              </a:rPr>
              <a:t>Rs.25,42,590</a:t>
            </a:r>
            <a:endParaRPr lang="en-US">
              <a:cs typeface="Calibri"/>
            </a:endParaRPr>
          </a:p>
        </p:txBody>
      </p:sp>
      <p:pic>
        <p:nvPicPr>
          <p:cNvPr id="36" name="Picture 37">
            <a:extLst>
              <a:ext uri="{FF2B5EF4-FFF2-40B4-BE49-F238E27FC236}">
                <a16:creationId xmlns:a16="http://schemas.microsoft.com/office/drawing/2014/main" id="{08FDAD1A-AA43-478D-95F2-6C7429C9B519}"/>
              </a:ext>
            </a:extLst>
          </p:cNvPr>
          <p:cNvPicPr>
            <a:picLocks noChangeAspect="1"/>
          </p:cNvPicPr>
          <p:nvPr/>
        </p:nvPicPr>
        <p:blipFill>
          <a:blip r:embed="rId3"/>
          <a:stretch>
            <a:fillRect/>
          </a:stretch>
        </p:blipFill>
        <p:spPr>
          <a:xfrm>
            <a:off x="7061200" y="5066620"/>
            <a:ext cx="3352799" cy="1235799"/>
          </a:xfrm>
          <a:prstGeom prst="rect">
            <a:avLst/>
          </a:prstGeom>
        </p:spPr>
      </p:pic>
      <p:sp>
        <p:nvSpPr>
          <p:cNvPr id="38" name="Slide Number Placeholder 37">
            <a:extLst>
              <a:ext uri="{FF2B5EF4-FFF2-40B4-BE49-F238E27FC236}">
                <a16:creationId xmlns:a16="http://schemas.microsoft.com/office/drawing/2014/main" id="{77978DA0-1714-445A-B16B-FE2EEC5E6C07}"/>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23809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logo&#10;&#10;Description automatically generated">
            <a:extLst>
              <a:ext uri="{FF2B5EF4-FFF2-40B4-BE49-F238E27FC236}">
                <a16:creationId xmlns:a16="http://schemas.microsoft.com/office/drawing/2014/main" id="{DCAA5171-8D3A-4A61-8854-0627245268D8}"/>
              </a:ext>
            </a:extLst>
          </p:cNvPr>
          <p:cNvPicPr>
            <a:picLocks noChangeAspect="1"/>
          </p:cNvPicPr>
          <p:nvPr/>
        </p:nvPicPr>
        <p:blipFill rotWithShape="1">
          <a:blip r:embed="rId3"/>
          <a:srcRect l="11291" t="9091" r="24065"/>
          <a:stretch/>
        </p:blipFill>
        <p:spPr>
          <a:xfrm>
            <a:off x="3522468" y="10"/>
            <a:ext cx="8669532" cy="6857990"/>
          </a:xfrm>
          <a:prstGeom prst="rect">
            <a:avLst/>
          </a:prstGeom>
        </p:spPr>
      </p:pic>
      <p:sp>
        <p:nvSpPr>
          <p:cNvPr id="65" name="Rectangle 6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8121F-8EC8-40E3-BD1A-FBC24CBA8957}"/>
              </a:ext>
            </a:extLst>
          </p:cNvPr>
          <p:cNvSpPr>
            <a:spLocks noGrp="1"/>
          </p:cNvSpPr>
          <p:nvPr>
            <p:ph type="title"/>
          </p:nvPr>
        </p:nvSpPr>
        <p:spPr>
          <a:xfrm>
            <a:off x="371094" y="1161288"/>
            <a:ext cx="5343144" cy="1124712"/>
          </a:xfrm>
        </p:spPr>
        <p:txBody>
          <a:bodyPr vert="horz" lIns="91440" tIns="45720" rIns="91440" bIns="45720" rtlCol="0" anchor="b">
            <a:noAutofit/>
          </a:bodyPr>
          <a:lstStyle/>
          <a:p>
            <a:r>
              <a:rPr lang="en-US" sz="7200" b="1" i="1">
                <a:latin typeface="Candara"/>
              </a:rPr>
              <a:t>Thank You</a:t>
            </a:r>
          </a:p>
        </p:txBody>
      </p:sp>
      <p:sp>
        <p:nvSpPr>
          <p:cNvPr id="67" name="Rectangle 6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ontent Placeholder 21">
            <a:extLst>
              <a:ext uri="{FF2B5EF4-FFF2-40B4-BE49-F238E27FC236}">
                <a16:creationId xmlns:a16="http://schemas.microsoft.com/office/drawing/2014/main" id="{374553AB-1F9D-46F3-8DCB-7A2AB634C1FD}"/>
              </a:ext>
            </a:extLst>
          </p:cNvPr>
          <p:cNvSpPr>
            <a:spLocks noGrp="1"/>
          </p:cNvSpPr>
          <p:nvPr>
            <p:ph idx="1"/>
          </p:nvPr>
        </p:nvSpPr>
        <p:spPr>
          <a:xfrm>
            <a:off x="481384" y="2838369"/>
            <a:ext cx="4140748" cy="2304890"/>
          </a:xfrm>
        </p:spPr>
        <p:txBody>
          <a:bodyPr anchor="t">
            <a:normAutofit/>
          </a:bodyPr>
          <a:lstStyle/>
          <a:p>
            <a:pPr marL="0" indent="0">
              <a:buNone/>
            </a:pPr>
            <a:r>
              <a:rPr lang="en-US" sz="2000" i="1">
                <a:latin typeface="Candara"/>
                <a:cs typeface="Calibri" panose="020F0502020204030204"/>
              </a:rPr>
              <a:t>A big thank you to all the professors, organizers for this competition and making this great learning experience possible!</a:t>
            </a:r>
            <a:endParaRPr lang="en-US" i="1">
              <a:cs typeface="Calibri" panose="020F0502020204030204"/>
            </a:endParaRPr>
          </a:p>
          <a:p>
            <a:pPr marL="0" indent="0">
              <a:buNone/>
            </a:pPr>
            <a:endParaRPr lang="en-US" sz="2000" i="1">
              <a:latin typeface="Candara"/>
              <a:cs typeface="Calibri" panose="020F0502020204030204"/>
            </a:endParaRPr>
          </a:p>
          <a:p>
            <a:pPr marL="0" indent="0">
              <a:buNone/>
            </a:pPr>
            <a:br>
              <a:rPr lang="en-US" sz="2000" i="1">
                <a:latin typeface="Candara"/>
                <a:cs typeface="Calibri" panose="020F0502020204030204"/>
              </a:rPr>
            </a:br>
            <a:r>
              <a:rPr lang="en-US" sz="2000" i="1">
                <a:latin typeface="Candara"/>
                <a:cs typeface="Calibri" panose="020F0502020204030204"/>
              </a:rPr>
              <a:t>~ Team Saphira</a:t>
            </a:r>
          </a:p>
        </p:txBody>
      </p:sp>
      <p:sp>
        <p:nvSpPr>
          <p:cNvPr id="23" name="TextBox 22">
            <a:extLst>
              <a:ext uri="{FF2B5EF4-FFF2-40B4-BE49-F238E27FC236}">
                <a16:creationId xmlns:a16="http://schemas.microsoft.com/office/drawing/2014/main" id="{9ABB0F8F-F7B2-4DEA-8368-5C91489A08DB}"/>
              </a:ext>
            </a:extLst>
          </p:cNvPr>
          <p:cNvSpPr txBox="1"/>
          <p:nvPr/>
        </p:nvSpPr>
        <p:spPr>
          <a:xfrm>
            <a:off x="1756611" y="5506453"/>
            <a:ext cx="66434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ndara"/>
                <a:cs typeface="Calibri"/>
              </a:rPr>
              <a:t>We are now open for questions! </a:t>
            </a:r>
          </a:p>
        </p:txBody>
      </p:sp>
    </p:spTree>
    <p:extLst>
      <p:ext uri="{BB962C8B-B14F-4D97-AF65-F5344CB8AC3E}">
        <p14:creationId xmlns:p14="http://schemas.microsoft.com/office/powerpoint/2010/main" val="334968131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F5DB5C-DA6A-46D0-9141-0B69F47B33C1}"/>
              </a:ext>
            </a:extLst>
          </p:cNvPr>
          <p:cNvSpPr>
            <a:spLocks noGrp="1"/>
          </p:cNvSpPr>
          <p:nvPr>
            <p:ph type="title"/>
          </p:nvPr>
        </p:nvSpPr>
        <p:spPr>
          <a:xfrm>
            <a:off x="649270" y="506727"/>
            <a:ext cx="3885141" cy="1526741"/>
          </a:xfrm>
        </p:spPr>
        <p:txBody>
          <a:bodyPr>
            <a:normAutofit/>
          </a:bodyPr>
          <a:lstStyle/>
          <a:p>
            <a:pPr algn="r"/>
            <a:r>
              <a:rPr lang="en-US" sz="5400">
                <a:solidFill>
                  <a:schemeClr val="bg1"/>
                </a:solidFill>
                <a:latin typeface="Candara"/>
                <a:cs typeface="Calibri Light"/>
              </a:rPr>
              <a:t>Final Design</a:t>
            </a:r>
          </a:p>
        </p:txBody>
      </p:sp>
      <p:cxnSp>
        <p:nvCxnSpPr>
          <p:cNvPr id="68" name="Straight Connector 7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19">
            <a:extLst>
              <a:ext uri="{FF2B5EF4-FFF2-40B4-BE49-F238E27FC236}">
                <a16:creationId xmlns:a16="http://schemas.microsoft.com/office/drawing/2014/main" id="{FE25A468-883C-420B-9586-00EA087D2867}"/>
              </a:ext>
            </a:extLst>
          </p:cNvPr>
          <p:cNvSpPr>
            <a:spLocks noGrp="1"/>
          </p:cNvSpPr>
          <p:nvPr>
            <p:ph idx="1"/>
          </p:nvPr>
        </p:nvSpPr>
        <p:spPr>
          <a:xfrm>
            <a:off x="4945336" y="506727"/>
            <a:ext cx="6609921" cy="1526741"/>
          </a:xfrm>
        </p:spPr>
        <p:txBody>
          <a:bodyPr anchor="ctr">
            <a:normAutofit/>
          </a:bodyPr>
          <a:lstStyle/>
          <a:p>
            <a:pPr marL="0" indent="0">
              <a:buNone/>
            </a:pPr>
            <a:r>
              <a:rPr lang="en-US" sz="5400">
                <a:solidFill>
                  <a:schemeClr val="bg1"/>
                </a:solidFill>
                <a:latin typeface="Candara"/>
                <a:cs typeface="Calibri"/>
              </a:rPr>
              <a:t>RFP Requirements</a:t>
            </a:r>
          </a:p>
        </p:txBody>
      </p:sp>
      <p:pic>
        <p:nvPicPr>
          <p:cNvPr id="6" name="Picture 6">
            <a:extLst>
              <a:ext uri="{FF2B5EF4-FFF2-40B4-BE49-F238E27FC236}">
                <a16:creationId xmlns:a16="http://schemas.microsoft.com/office/drawing/2014/main" id="{262A626D-58A4-4281-9EC4-B5EA8E5D716B}"/>
              </a:ext>
            </a:extLst>
          </p:cNvPr>
          <p:cNvPicPr>
            <a:picLocks noChangeAspect="1"/>
          </p:cNvPicPr>
          <p:nvPr/>
        </p:nvPicPr>
        <p:blipFill rotWithShape="1">
          <a:blip r:embed="rId3"/>
          <a:srcRect l="34675" t="13736" r="8669" b="16758"/>
          <a:stretch/>
        </p:blipFill>
        <p:spPr>
          <a:xfrm>
            <a:off x="345905" y="2581619"/>
            <a:ext cx="5403101" cy="3707604"/>
          </a:xfrm>
          <a:prstGeom prst="rect">
            <a:avLst/>
          </a:prstGeom>
        </p:spPr>
      </p:pic>
      <p:graphicFrame>
        <p:nvGraphicFramePr>
          <p:cNvPr id="9" name="Table 8">
            <a:extLst>
              <a:ext uri="{FF2B5EF4-FFF2-40B4-BE49-F238E27FC236}">
                <a16:creationId xmlns:a16="http://schemas.microsoft.com/office/drawing/2014/main" id="{FD36FA13-C089-4BFF-BD1A-C78D1D3379DE}"/>
              </a:ext>
            </a:extLst>
          </p:cNvPr>
          <p:cNvGraphicFramePr>
            <a:graphicFrameLocks noGrp="1"/>
          </p:cNvGraphicFramePr>
          <p:nvPr>
            <p:extLst>
              <p:ext uri="{D42A27DB-BD31-4B8C-83A1-F6EECF244321}">
                <p14:modId xmlns:p14="http://schemas.microsoft.com/office/powerpoint/2010/main" val="2361007592"/>
              </p:ext>
            </p:extLst>
          </p:nvPr>
        </p:nvGraphicFramePr>
        <p:xfrm>
          <a:off x="6014898" y="2574477"/>
          <a:ext cx="5869752" cy="3743210"/>
        </p:xfrm>
        <a:graphic>
          <a:graphicData uri="http://schemas.openxmlformats.org/drawingml/2006/table">
            <a:tbl>
              <a:tblPr firstRow="1" bandRow="1">
                <a:tableStyleId>{5C22544A-7EE6-4342-B048-85BDC9FD1C3A}</a:tableStyleId>
              </a:tblPr>
              <a:tblGrid>
                <a:gridCol w="1968032">
                  <a:extLst>
                    <a:ext uri="{9D8B030D-6E8A-4147-A177-3AD203B41FA5}">
                      <a16:colId xmlns:a16="http://schemas.microsoft.com/office/drawing/2014/main" val="2096237534"/>
                    </a:ext>
                  </a:extLst>
                </a:gridCol>
                <a:gridCol w="1963197">
                  <a:extLst>
                    <a:ext uri="{9D8B030D-6E8A-4147-A177-3AD203B41FA5}">
                      <a16:colId xmlns:a16="http://schemas.microsoft.com/office/drawing/2014/main" val="3458274346"/>
                    </a:ext>
                  </a:extLst>
                </a:gridCol>
                <a:gridCol w="1938523">
                  <a:extLst>
                    <a:ext uri="{9D8B030D-6E8A-4147-A177-3AD203B41FA5}">
                      <a16:colId xmlns:a16="http://schemas.microsoft.com/office/drawing/2014/main" val="4132207464"/>
                    </a:ext>
                  </a:extLst>
                </a:gridCol>
              </a:tblGrid>
              <a:tr h="371464">
                <a:tc>
                  <a:txBody>
                    <a:bodyPr/>
                    <a:lstStyle/>
                    <a:p>
                      <a:pPr algn="ctr" fontAlgn="base"/>
                      <a:r>
                        <a:rPr lang="en-US" sz="1600">
                          <a:solidFill>
                            <a:srgbClr val="000000"/>
                          </a:solidFill>
                          <a:effectLst/>
                          <a:latin typeface="Candara"/>
                        </a:rPr>
                        <a:t>Parameter​</a:t>
                      </a:r>
                      <a:endParaRPr lang="en-US" sz="1600" b="1">
                        <a:solidFill>
                          <a:srgbClr val="000000"/>
                        </a:solidFill>
                        <a:effectLst/>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a:solidFill>
                            <a:srgbClr val="000000"/>
                          </a:solidFill>
                          <a:effectLst/>
                          <a:latin typeface="Candara"/>
                        </a:rPr>
                        <a:t>RFP requirement ​</a:t>
                      </a:r>
                      <a:endParaRPr lang="en-US" sz="1600" b="1">
                        <a:solidFill>
                          <a:srgbClr val="000000"/>
                        </a:solidFill>
                        <a:effectLst/>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a:solidFill>
                            <a:srgbClr val="000000"/>
                          </a:solidFill>
                          <a:effectLst/>
                          <a:latin typeface="Candara"/>
                        </a:rPr>
                        <a:t>Estimated value​</a:t>
                      </a:r>
                      <a:endParaRPr lang="en-US" sz="1600" b="1">
                        <a:solidFill>
                          <a:srgbClr val="000000"/>
                        </a:solidFill>
                        <a:effectLst/>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890753676"/>
                  </a:ext>
                </a:extLst>
              </a:tr>
              <a:tr h="628630">
                <a:tc>
                  <a:txBody>
                    <a:bodyPr/>
                    <a:lstStyle/>
                    <a:p>
                      <a:pPr algn="ctr" fontAlgn="base"/>
                      <a:r>
                        <a:rPr lang="en-US" sz="1600">
                          <a:solidFill>
                            <a:srgbClr val="000000"/>
                          </a:solidFill>
                          <a:effectLst/>
                          <a:latin typeface="Candara"/>
                        </a:rPr>
                        <a:t>Range​</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a:solidFill>
                            <a:srgbClr val="000000"/>
                          </a:solidFill>
                          <a:effectLst/>
                          <a:latin typeface="Candara"/>
                        </a:rPr>
                        <a:t>500 km​</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a:solidFill>
                            <a:srgbClr val="000000"/>
                          </a:solidFill>
                          <a:effectLst/>
                          <a:latin typeface="Candara"/>
                        </a:rPr>
                        <a:t>645 km (500 kg payload)​</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1063394566"/>
                  </a:ext>
                </a:extLst>
              </a:tr>
              <a:tr h="371464">
                <a:tc>
                  <a:txBody>
                    <a:bodyPr/>
                    <a:lstStyle/>
                    <a:p>
                      <a:pPr algn="ctr" fontAlgn="base"/>
                      <a:r>
                        <a:rPr lang="en-US" sz="1600">
                          <a:solidFill>
                            <a:srgbClr val="000000"/>
                          </a:solidFill>
                          <a:effectLst/>
                          <a:latin typeface="Candara"/>
                        </a:rPr>
                        <a:t>Payload capacity​</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a:solidFill>
                            <a:srgbClr val="000000"/>
                          </a:solidFill>
                          <a:effectLst/>
                          <a:latin typeface="Candara"/>
                        </a:rPr>
                        <a:t>500 kg​</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base"/>
                      <a:r>
                        <a:rPr lang="en-US" sz="1600" err="1">
                          <a:solidFill>
                            <a:srgbClr val="000000"/>
                          </a:solidFill>
                          <a:effectLst/>
                          <a:latin typeface="Candara"/>
                        </a:rPr>
                        <a:t>Upto</a:t>
                      </a:r>
                      <a:r>
                        <a:rPr lang="en-US" sz="1600">
                          <a:solidFill>
                            <a:srgbClr val="000000"/>
                          </a:solidFill>
                          <a:effectLst/>
                          <a:latin typeface="Candara"/>
                        </a:rPr>
                        <a:t> 1000 kg *​</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653500278"/>
                  </a:ext>
                </a:extLst>
              </a:tr>
              <a:tr h="371464">
                <a:tc>
                  <a:txBody>
                    <a:bodyPr/>
                    <a:lstStyle/>
                    <a:p>
                      <a:pPr algn="ctr" fontAlgn="auto"/>
                      <a:r>
                        <a:rPr lang="en-US" sz="1600">
                          <a:solidFill>
                            <a:srgbClr val="000000"/>
                          </a:solidFill>
                          <a:effectLst/>
                          <a:latin typeface="Candara"/>
                        </a:rPr>
                        <a:t>​Air Taxi mode</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4 Pax. And 0.5 m</a:t>
                      </a:r>
                      <a:r>
                        <a:rPr lang="en-US" sz="1600" b="0" i="0" u="none" strike="noStrike" baseline="30000" noProof="0">
                          <a:solidFill>
                            <a:srgbClr val="000000"/>
                          </a:solidFill>
                          <a:effectLst/>
                          <a:latin typeface="Candara"/>
                        </a:rPr>
                        <a:t>3</a:t>
                      </a:r>
                      <a:endParaRPr lang="en-US" sz="1600" baseline="30000">
                        <a:solidFill>
                          <a:srgbClr val="000000"/>
                        </a:solidFill>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auto"/>
                      <a:r>
                        <a:rPr lang="en-US" sz="1600">
                          <a:solidFill>
                            <a:srgbClr val="000000"/>
                          </a:solidFill>
                          <a:effectLst/>
                          <a:latin typeface="Candara"/>
                        </a:rPr>
                        <a:t>​4 Pax and 0.5 m</a:t>
                      </a:r>
                      <a:r>
                        <a:rPr lang="en-US" sz="1600" b="0" i="0" u="none" strike="noStrike" baseline="30000" noProof="0">
                          <a:solidFill>
                            <a:srgbClr val="000000"/>
                          </a:solidFill>
                          <a:effectLst/>
                          <a:latin typeface="Candara"/>
                        </a:rPr>
                        <a:t>3</a:t>
                      </a:r>
                      <a:endParaRPr lang="en-US" sz="1600" baseline="30000">
                        <a:solidFill>
                          <a:srgbClr val="000000"/>
                        </a:solidFill>
                        <a:effectLst/>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2938445161"/>
                  </a:ext>
                </a:extLst>
              </a:tr>
              <a:tr h="371464">
                <a:tc>
                  <a:txBody>
                    <a:bodyPr/>
                    <a:lstStyle/>
                    <a:p>
                      <a:pPr lvl="0" algn="ctr">
                        <a:buNone/>
                      </a:pPr>
                      <a:r>
                        <a:rPr lang="en-US" sz="1600">
                          <a:solidFill>
                            <a:srgbClr val="000000"/>
                          </a:solidFill>
                          <a:effectLst/>
                          <a:latin typeface="Candara"/>
                        </a:rPr>
                        <a:t>Air Cargo Mode</a:t>
                      </a:r>
                      <a:endParaRPr lang="en-US" sz="1600">
                        <a:solidFill>
                          <a:srgbClr val="000000"/>
                        </a:solidFill>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1.5 m</a:t>
                      </a:r>
                      <a:r>
                        <a:rPr lang="en-US" sz="1600" baseline="30000">
                          <a:solidFill>
                            <a:srgbClr val="000000"/>
                          </a:solidFill>
                          <a:effectLst/>
                          <a:latin typeface="Candara"/>
                        </a:rPr>
                        <a:t>3</a:t>
                      </a:r>
                      <a:r>
                        <a:rPr lang="en-US" sz="1600">
                          <a:solidFill>
                            <a:srgbClr val="000000"/>
                          </a:solidFill>
                          <a:effectLst/>
                          <a:latin typeface="Candara"/>
                        </a:rPr>
                        <a:t> hold</a:t>
                      </a:r>
                      <a:endParaRPr lang="en-US" sz="1600">
                        <a:solidFill>
                          <a:srgbClr val="000000"/>
                        </a:solidFill>
                        <a:latin typeface="Candara"/>
                      </a:endParaRP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1.5 m</a:t>
                      </a:r>
                      <a:r>
                        <a:rPr lang="en-US" sz="1600" baseline="30000">
                          <a:solidFill>
                            <a:srgbClr val="000000"/>
                          </a:solidFill>
                          <a:effectLst/>
                          <a:latin typeface="Candara"/>
                        </a:rPr>
                        <a:t>3</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3797295311"/>
                  </a:ext>
                </a:extLst>
              </a:tr>
              <a:tr h="628630">
                <a:tc>
                  <a:txBody>
                    <a:bodyPr/>
                    <a:lstStyle/>
                    <a:p>
                      <a:pPr algn="ctr" fontAlgn="auto"/>
                      <a:r>
                        <a:rPr lang="en-US" sz="1600">
                          <a:solidFill>
                            <a:srgbClr val="000000"/>
                          </a:solidFill>
                          <a:effectLst/>
                          <a:latin typeface="Candara"/>
                        </a:rPr>
                        <a:t>​Cruise and Maximum speed</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auto"/>
                      <a:r>
                        <a:rPr lang="en-US" sz="1600">
                          <a:solidFill>
                            <a:srgbClr val="000000"/>
                          </a:solidFill>
                          <a:effectLst/>
                          <a:latin typeface="Candara"/>
                        </a:rPr>
                        <a:t>​200 and 250 kmph TAS</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algn="ctr" fontAlgn="auto"/>
                      <a:r>
                        <a:rPr lang="en-US" sz="1600">
                          <a:solidFill>
                            <a:srgbClr val="000000"/>
                          </a:solidFill>
                          <a:effectLst/>
                          <a:latin typeface="Candara"/>
                        </a:rPr>
                        <a:t>​200 and 262.8 kmph</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3212009689"/>
                  </a:ext>
                </a:extLst>
              </a:tr>
              <a:tr h="371464">
                <a:tc>
                  <a:txBody>
                    <a:bodyPr/>
                    <a:lstStyle/>
                    <a:p>
                      <a:pPr lvl="0" algn="ctr">
                        <a:buNone/>
                      </a:pPr>
                      <a:r>
                        <a:rPr lang="en-US" sz="1600">
                          <a:solidFill>
                            <a:srgbClr val="000000"/>
                          </a:solidFill>
                          <a:effectLst/>
                          <a:latin typeface="Candara"/>
                        </a:rPr>
                        <a:t>Powerplant</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Green </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Hydrogen Fuel Cells</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3599185272"/>
                  </a:ext>
                </a:extLst>
              </a:tr>
              <a:tr h="628630">
                <a:tc>
                  <a:txBody>
                    <a:bodyPr/>
                    <a:lstStyle/>
                    <a:p>
                      <a:pPr lvl="0" algn="ctr">
                        <a:buNone/>
                      </a:pPr>
                      <a:r>
                        <a:rPr lang="en-US" sz="1600">
                          <a:solidFill>
                            <a:srgbClr val="000000"/>
                          </a:solidFill>
                          <a:effectLst/>
                          <a:latin typeface="Candara"/>
                        </a:rPr>
                        <a:t>Entry to market</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By 2030</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tc>
                  <a:txBody>
                    <a:bodyPr/>
                    <a:lstStyle/>
                    <a:p>
                      <a:pPr lvl="0" algn="ctr">
                        <a:buNone/>
                      </a:pPr>
                      <a:r>
                        <a:rPr lang="en-US" sz="1600">
                          <a:solidFill>
                            <a:srgbClr val="000000"/>
                          </a:solidFill>
                          <a:effectLst/>
                          <a:latin typeface="Candara"/>
                        </a:rPr>
                        <a:t>Can be achieved by 2025 (</a:t>
                      </a:r>
                      <a:r>
                        <a:rPr lang="en-US" sz="1600" err="1">
                          <a:solidFill>
                            <a:srgbClr val="000000"/>
                          </a:solidFill>
                          <a:effectLst/>
                          <a:latin typeface="Candara"/>
                        </a:rPr>
                        <a:t>HyPoint</a:t>
                      </a:r>
                      <a:r>
                        <a:rPr lang="en-US" sz="1600">
                          <a:solidFill>
                            <a:srgbClr val="000000"/>
                          </a:solidFill>
                          <a:effectLst/>
                          <a:latin typeface="Candara"/>
                        </a:rPr>
                        <a:t>)</a:t>
                      </a:r>
                    </a:p>
                  </a:txBody>
                  <a:tcPr marL="63613" marR="63613" marT="31807" marB="31807" anchor="ctr">
                    <a:lnL w="12700">
                      <a:solidFill>
                        <a:schemeClr val="tx1"/>
                      </a:solidFill>
                    </a:lnL>
                    <a:lnR w="12700">
                      <a:solidFill>
                        <a:schemeClr val="tx1"/>
                      </a:solidFill>
                    </a:lnR>
                    <a:lnT w="12700">
                      <a:solidFill>
                        <a:schemeClr val="tx1"/>
                      </a:solidFill>
                    </a:lnT>
                    <a:lnB w="12700">
                      <a:solidFill>
                        <a:schemeClr val="tx1"/>
                      </a:solidFill>
                    </a:lnB>
                    <a:solidFill>
                      <a:srgbClr val="000000">
                        <a:alpha val="0"/>
                      </a:srgbClr>
                    </a:solidFill>
                  </a:tcPr>
                </a:tc>
                <a:extLst>
                  <a:ext uri="{0D108BD9-81ED-4DB2-BD59-A6C34878D82A}">
                    <a16:rowId xmlns:a16="http://schemas.microsoft.com/office/drawing/2014/main" val="21059157"/>
                  </a:ext>
                </a:extLst>
              </a:tr>
            </a:tbl>
          </a:graphicData>
        </a:graphic>
      </p:graphicFrame>
      <p:sp>
        <p:nvSpPr>
          <p:cNvPr id="3" name="Slide Number Placeholder 2">
            <a:extLst>
              <a:ext uri="{FF2B5EF4-FFF2-40B4-BE49-F238E27FC236}">
                <a16:creationId xmlns:a16="http://schemas.microsoft.com/office/drawing/2014/main" id="{66EACE72-C6B1-4B13-8FDD-4A72C6B03642}"/>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69554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5">
            <a:extLst>
              <a:ext uri="{FF2B5EF4-FFF2-40B4-BE49-F238E27FC236}">
                <a16:creationId xmlns:a16="http://schemas.microsoft.com/office/drawing/2014/main" id="{DA572C64-6490-4525-BA4F-02C3583ABDF3}"/>
              </a:ext>
            </a:extLst>
          </p:cNvPr>
          <p:cNvGraphicFramePr/>
          <p:nvPr>
            <p:extLst>
              <p:ext uri="{D42A27DB-BD31-4B8C-83A1-F6EECF244321}">
                <p14:modId xmlns:p14="http://schemas.microsoft.com/office/powerpoint/2010/main" val="1137207471"/>
              </p:ext>
            </p:extLst>
          </p:nvPr>
        </p:nvGraphicFramePr>
        <p:xfrm>
          <a:off x="408424" y="-1923850"/>
          <a:ext cx="11020776" cy="5844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8" name="Picture 648" descr="Table&#10;&#10;Description automatically generated">
            <a:extLst>
              <a:ext uri="{FF2B5EF4-FFF2-40B4-BE49-F238E27FC236}">
                <a16:creationId xmlns:a16="http://schemas.microsoft.com/office/drawing/2014/main" id="{237E7B0A-E025-4183-9BF0-6722D1216A34}"/>
              </a:ext>
            </a:extLst>
          </p:cNvPr>
          <p:cNvPicPr>
            <a:picLocks noChangeAspect="1"/>
          </p:cNvPicPr>
          <p:nvPr/>
        </p:nvPicPr>
        <p:blipFill>
          <a:blip r:embed="rId8"/>
          <a:stretch>
            <a:fillRect/>
          </a:stretch>
        </p:blipFill>
        <p:spPr>
          <a:xfrm>
            <a:off x="4550008" y="4615478"/>
            <a:ext cx="3392311" cy="2125826"/>
          </a:xfrm>
          <a:prstGeom prst="rect">
            <a:avLst/>
          </a:prstGeom>
        </p:spPr>
      </p:pic>
      <p:pic>
        <p:nvPicPr>
          <p:cNvPr id="655" name="Picture 655" descr="Chart&#10;&#10;Description automatically generated">
            <a:extLst>
              <a:ext uri="{FF2B5EF4-FFF2-40B4-BE49-F238E27FC236}">
                <a16:creationId xmlns:a16="http://schemas.microsoft.com/office/drawing/2014/main" id="{460C2611-06FA-49EE-B533-EB677C66A6FB}"/>
              </a:ext>
            </a:extLst>
          </p:cNvPr>
          <p:cNvPicPr>
            <a:picLocks noChangeAspect="1"/>
          </p:cNvPicPr>
          <p:nvPr/>
        </p:nvPicPr>
        <p:blipFill>
          <a:blip r:embed="rId9"/>
          <a:stretch>
            <a:fillRect/>
          </a:stretch>
        </p:blipFill>
        <p:spPr>
          <a:xfrm>
            <a:off x="3703874" y="1877735"/>
            <a:ext cx="4242438" cy="2624349"/>
          </a:xfrm>
          <a:prstGeom prst="rect">
            <a:avLst/>
          </a:prstGeom>
        </p:spPr>
      </p:pic>
      <p:pic>
        <p:nvPicPr>
          <p:cNvPr id="8" name="Picture 8" descr="Chart, bar chart&#10;&#10;Description automatically generated">
            <a:extLst>
              <a:ext uri="{FF2B5EF4-FFF2-40B4-BE49-F238E27FC236}">
                <a16:creationId xmlns:a16="http://schemas.microsoft.com/office/drawing/2014/main" id="{C9AB9CA0-26A8-4470-AA0F-62545FB2C65E}"/>
              </a:ext>
            </a:extLst>
          </p:cNvPr>
          <p:cNvPicPr>
            <a:picLocks noChangeAspect="1"/>
          </p:cNvPicPr>
          <p:nvPr/>
        </p:nvPicPr>
        <p:blipFill>
          <a:blip r:embed="rId10"/>
          <a:stretch>
            <a:fillRect/>
          </a:stretch>
        </p:blipFill>
        <p:spPr>
          <a:xfrm>
            <a:off x="8030940" y="1874160"/>
            <a:ext cx="4055531" cy="2514655"/>
          </a:xfrm>
          <a:prstGeom prst="rect">
            <a:avLst/>
          </a:prstGeom>
        </p:spPr>
      </p:pic>
      <p:sp>
        <p:nvSpPr>
          <p:cNvPr id="28" name="TextBox 27">
            <a:extLst>
              <a:ext uri="{FF2B5EF4-FFF2-40B4-BE49-F238E27FC236}">
                <a16:creationId xmlns:a16="http://schemas.microsoft.com/office/drawing/2014/main" id="{002369AD-8F30-49D1-8ACB-38B85BE33A21}"/>
              </a:ext>
            </a:extLst>
          </p:cNvPr>
          <p:cNvSpPr txBox="1"/>
          <p:nvPr/>
        </p:nvSpPr>
        <p:spPr>
          <a:xfrm>
            <a:off x="476836" y="2158420"/>
            <a:ext cx="323203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Range</a:t>
            </a:r>
          </a:p>
          <a:p>
            <a:r>
              <a:rPr lang="en-US">
                <a:cs typeface="Calibri"/>
              </a:rPr>
              <a:t>Payload</a:t>
            </a:r>
          </a:p>
          <a:p>
            <a:r>
              <a:rPr lang="en-US">
                <a:cs typeface="Calibri"/>
              </a:rPr>
              <a:t>Noise</a:t>
            </a:r>
          </a:p>
          <a:p>
            <a:r>
              <a:rPr lang="en-US">
                <a:cs typeface="Calibri"/>
              </a:rPr>
              <a:t>Max. Speed</a:t>
            </a:r>
          </a:p>
          <a:p>
            <a:r>
              <a:rPr lang="en-US">
                <a:cs typeface="Calibri"/>
              </a:rPr>
              <a:t>Safety</a:t>
            </a:r>
          </a:p>
          <a:p>
            <a:r>
              <a:rPr lang="en-US">
                <a:cs typeface="Calibri"/>
              </a:rPr>
              <a:t>Stability</a:t>
            </a:r>
          </a:p>
          <a:p>
            <a:r>
              <a:rPr lang="en-US">
                <a:cs typeface="Calibri"/>
              </a:rPr>
              <a:t>Empty weight fraction</a:t>
            </a:r>
          </a:p>
          <a:p>
            <a:r>
              <a:rPr lang="en-US">
                <a:cs typeface="Calibri"/>
              </a:rPr>
              <a:t>Endurance</a:t>
            </a:r>
          </a:p>
          <a:p>
            <a:r>
              <a:rPr lang="en-US">
                <a:cs typeface="Calibri"/>
              </a:rPr>
              <a:t>Cruise speed</a:t>
            </a:r>
          </a:p>
          <a:p>
            <a:r>
              <a:rPr lang="en-US">
                <a:cs typeface="Calibri"/>
              </a:rPr>
              <a:t>Manufacturability</a:t>
            </a:r>
          </a:p>
          <a:p>
            <a:r>
              <a:rPr lang="en-US">
                <a:cs typeface="Calibri"/>
              </a:rPr>
              <a:t>Maneuverability</a:t>
            </a:r>
          </a:p>
        </p:txBody>
      </p:sp>
      <p:sp>
        <p:nvSpPr>
          <p:cNvPr id="29" name="Slide Number Placeholder 28">
            <a:extLst>
              <a:ext uri="{FF2B5EF4-FFF2-40B4-BE49-F238E27FC236}">
                <a16:creationId xmlns:a16="http://schemas.microsoft.com/office/drawing/2014/main" id="{71E3E317-F008-49F3-A7AC-969C5F3627B9}"/>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9" name="Picture 9" descr="Diagram&#10;&#10;Description automatically generated">
            <a:extLst>
              <a:ext uri="{FF2B5EF4-FFF2-40B4-BE49-F238E27FC236}">
                <a16:creationId xmlns:a16="http://schemas.microsoft.com/office/drawing/2014/main" id="{07854EDE-0E9E-44CB-BA32-3D4E254E76C2}"/>
              </a:ext>
            </a:extLst>
          </p:cNvPr>
          <p:cNvPicPr>
            <a:picLocks noChangeAspect="1"/>
          </p:cNvPicPr>
          <p:nvPr/>
        </p:nvPicPr>
        <p:blipFill>
          <a:blip r:embed="rId11"/>
          <a:stretch>
            <a:fillRect/>
          </a:stretch>
        </p:blipFill>
        <p:spPr>
          <a:xfrm>
            <a:off x="8548777" y="4622165"/>
            <a:ext cx="2743200" cy="1869368"/>
          </a:xfrm>
          <a:prstGeom prst="rect">
            <a:avLst/>
          </a:prstGeom>
        </p:spPr>
      </p:pic>
    </p:spTree>
    <p:extLst>
      <p:ext uri="{BB962C8B-B14F-4D97-AF65-F5344CB8AC3E}">
        <p14:creationId xmlns:p14="http://schemas.microsoft.com/office/powerpoint/2010/main" val="93963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E3726-65A8-4CE1-9CD7-4F3E07B5C46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Sizing</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Chart, histogram&#10;&#10;Description automatically generated">
            <a:extLst>
              <a:ext uri="{FF2B5EF4-FFF2-40B4-BE49-F238E27FC236}">
                <a16:creationId xmlns:a16="http://schemas.microsoft.com/office/drawing/2014/main" id="{D4E7E5DF-F37D-4F4D-8E0A-7A6E00E52251}"/>
              </a:ext>
            </a:extLst>
          </p:cNvPr>
          <p:cNvPicPr>
            <a:picLocks noChangeAspect="1"/>
          </p:cNvPicPr>
          <p:nvPr/>
        </p:nvPicPr>
        <p:blipFill>
          <a:blip r:embed="rId3"/>
          <a:stretch>
            <a:fillRect/>
          </a:stretch>
        </p:blipFill>
        <p:spPr>
          <a:xfrm>
            <a:off x="394434" y="2426818"/>
            <a:ext cx="5330183"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BC6D72F5-040D-4ADA-9651-AFC527F072A7}"/>
              </a:ext>
            </a:extLst>
          </p:cNvPr>
          <p:cNvPicPr>
            <a:picLocks noChangeAspect="1"/>
          </p:cNvPicPr>
          <p:nvPr/>
        </p:nvPicPr>
        <p:blipFill>
          <a:blip r:embed="rId4"/>
          <a:stretch>
            <a:fillRect/>
          </a:stretch>
        </p:blipFill>
        <p:spPr>
          <a:xfrm>
            <a:off x="6445073" y="2597905"/>
            <a:ext cx="5455917" cy="3655463"/>
          </a:xfrm>
          <a:prstGeom prst="rect">
            <a:avLst/>
          </a:prstGeom>
        </p:spPr>
      </p:pic>
      <p:sp>
        <p:nvSpPr>
          <p:cNvPr id="3" name="Slide Number Placeholder 2">
            <a:extLst>
              <a:ext uri="{FF2B5EF4-FFF2-40B4-BE49-F238E27FC236}">
                <a16:creationId xmlns:a16="http://schemas.microsoft.com/office/drawing/2014/main" id="{1FA6D7F1-178A-4E4F-A7D2-BC857A8E97C4}"/>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210540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32FC871-74C2-437F-A7B6-D413C7B75A65}"/>
              </a:ext>
            </a:extLst>
          </p:cNvPr>
          <p:cNvPicPr>
            <a:picLocks noChangeAspect="1"/>
          </p:cNvPicPr>
          <p:nvPr/>
        </p:nvPicPr>
        <p:blipFill>
          <a:blip r:embed="rId3"/>
          <a:stretch>
            <a:fillRect/>
          </a:stretch>
        </p:blipFill>
        <p:spPr>
          <a:xfrm>
            <a:off x="600334" y="-475219"/>
            <a:ext cx="3522707" cy="2532898"/>
          </a:xfrm>
          <a:prstGeom prst="rect">
            <a:avLst/>
          </a:prstGeom>
        </p:spPr>
      </p:pic>
      <p:pic>
        <p:nvPicPr>
          <p:cNvPr id="4" name="Picture 4" descr="Diagram, text&#10;&#10;Description automatically generated">
            <a:extLst>
              <a:ext uri="{FF2B5EF4-FFF2-40B4-BE49-F238E27FC236}">
                <a16:creationId xmlns:a16="http://schemas.microsoft.com/office/drawing/2014/main" id="{16310CF3-F13E-4E75-B9C1-9195D49BC677}"/>
              </a:ext>
            </a:extLst>
          </p:cNvPr>
          <p:cNvPicPr>
            <a:picLocks noChangeAspect="1"/>
          </p:cNvPicPr>
          <p:nvPr/>
        </p:nvPicPr>
        <p:blipFill>
          <a:blip r:embed="rId4"/>
          <a:stretch>
            <a:fillRect/>
          </a:stretch>
        </p:blipFill>
        <p:spPr>
          <a:xfrm>
            <a:off x="4230764" y="796482"/>
            <a:ext cx="3647709" cy="6246797"/>
          </a:xfrm>
          <a:prstGeom prst="rect">
            <a:avLst/>
          </a:prstGeom>
        </p:spPr>
      </p:pic>
      <p:pic>
        <p:nvPicPr>
          <p:cNvPr id="10" name="Picture 10" descr="A picture containing text, receipt&#10;&#10;Description automatically generated">
            <a:extLst>
              <a:ext uri="{FF2B5EF4-FFF2-40B4-BE49-F238E27FC236}">
                <a16:creationId xmlns:a16="http://schemas.microsoft.com/office/drawing/2014/main" id="{845B1539-664C-4F93-A6E6-5870616BF11C}"/>
              </a:ext>
            </a:extLst>
          </p:cNvPr>
          <p:cNvPicPr>
            <a:picLocks noChangeAspect="1"/>
          </p:cNvPicPr>
          <p:nvPr/>
        </p:nvPicPr>
        <p:blipFill>
          <a:blip r:embed="rId5"/>
          <a:stretch>
            <a:fillRect/>
          </a:stretch>
        </p:blipFill>
        <p:spPr>
          <a:xfrm>
            <a:off x="284810" y="3740097"/>
            <a:ext cx="4126556" cy="2970400"/>
          </a:xfrm>
          <a:prstGeom prst="rect">
            <a:avLst/>
          </a:prstGeom>
        </p:spPr>
      </p:pic>
      <p:pic>
        <p:nvPicPr>
          <p:cNvPr id="2" name="Picture 2" descr="A picture containing logo&#10;&#10;Description automatically generated">
            <a:extLst>
              <a:ext uri="{FF2B5EF4-FFF2-40B4-BE49-F238E27FC236}">
                <a16:creationId xmlns:a16="http://schemas.microsoft.com/office/drawing/2014/main" id="{EFC907C1-B572-4F88-80C4-76D07DA4FEF4}"/>
              </a:ext>
            </a:extLst>
          </p:cNvPr>
          <p:cNvPicPr>
            <a:picLocks noChangeAspect="1"/>
          </p:cNvPicPr>
          <p:nvPr/>
        </p:nvPicPr>
        <p:blipFill>
          <a:blip r:embed="rId6"/>
          <a:stretch>
            <a:fillRect/>
          </a:stretch>
        </p:blipFill>
        <p:spPr>
          <a:xfrm>
            <a:off x="72866" y="1803468"/>
            <a:ext cx="4324709" cy="1885629"/>
          </a:xfrm>
          <a:prstGeom prst="rect">
            <a:avLst/>
          </a:prstGeom>
        </p:spPr>
      </p:pic>
      <p:sp>
        <p:nvSpPr>
          <p:cNvPr id="32" name="TextBox 31">
            <a:extLst>
              <a:ext uri="{FF2B5EF4-FFF2-40B4-BE49-F238E27FC236}">
                <a16:creationId xmlns:a16="http://schemas.microsoft.com/office/drawing/2014/main" id="{12ED24CE-B2AA-4985-88FF-E62BAE9AF6C6}"/>
              </a:ext>
            </a:extLst>
          </p:cNvPr>
          <p:cNvSpPr txBox="1"/>
          <p:nvPr/>
        </p:nvSpPr>
        <p:spPr>
          <a:xfrm>
            <a:off x="4852373" y="76412"/>
            <a:ext cx="2847948" cy="718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Wing Design</a:t>
            </a:r>
            <a:endParaRPr lang="en-US" sz="4000" b="1">
              <a:cs typeface="Calibri"/>
            </a:endParaRPr>
          </a:p>
        </p:txBody>
      </p:sp>
      <p:sp>
        <p:nvSpPr>
          <p:cNvPr id="3" name="Slide Number Placeholder 2">
            <a:extLst>
              <a:ext uri="{FF2B5EF4-FFF2-40B4-BE49-F238E27FC236}">
                <a16:creationId xmlns:a16="http://schemas.microsoft.com/office/drawing/2014/main" id="{24BEF370-92FC-460A-86D2-5443DD8D4F5C}"/>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6" name="Picture 6" descr="Chart, line chart&#10;&#10;Description automatically generated">
            <a:extLst>
              <a:ext uri="{FF2B5EF4-FFF2-40B4-BE49-F238E27FC236}">
                <a16:creationId xmlns:a16="http://schemas.microsoft.com/office/drawing/2014/main" id="{69FCEC2D-1379-4A84-B8F1-87FE5EBBA3A3}"/>
              </a:ext>
            </a:extLst>
          </p:cNvPr>
          <p:cNvPicPr>
            <a:picLocks noChangeAspect="1"/>
          </p:cNvPicPr>
          <p:nvPr/>
        </p:nvPicPr>
        <p:blipFill>
          <a:blip r:embed="rId7"/>
          <a:stretch>
            <a:fillRect/>
          </a:stretch>
        </p:blipFill>
        <p:spPr>
          <a:xfrm>
            <a:off x="8258503" y="3433958"/>
            <a:ext cx="3754820" cy="2893566"/>
          </a:xfrm>
          <a:prstGeom prst="rect">
            <a:avLst/>
          </a:prstGeom>
        </p:spPr>
      </p:pic>
      <p:pic>
        <p:nvPicPr>
          <p:cNvPr id="7" name="Picture 10">
            <a:extLst>
              <a:ext uri="{FF2B5EF4-FFF2-40B4-BE49-F238E27FC236}">
                <a16:creationId xmlns:a16="http://schemas.microsoft.com/office/drawing/2014/main" id="{116E7F0F-FF55-48A9-9518-65E4D9E48272}"/>
              </a:ext>
            </a:extLst>
          </p:cNvPr>
          <p:cNvPicPr>
            <a:picLocks noChangeAspect="1"/>
          </p:cNvPicPr>
          <p:nvPr/>
        </p:nvPicPr>
        <p:blipFill>
          <a:blip r:embed="rId8"/>
          <a:stretch>
            <a:fillRect/>
          </a:stretch>
        </p:blipFill>
        <p:spPr>
          <a:xfrm>
            <a:off x="7737800" y="795828"/>
            <a:ext cx="4457023" cy="2152813"/>
          </a:xfrm>
          <a:prstGeom prst="rect">
            <a:avLst/>
          </a:prstGeom>
        </p:spPr>
      </p:pic>
    </p:spTree>
    <p:extLst>
      <p:ext uri="{BB962C8B-B14F-4D97-AF65-F5344CB8AC3E}">
        <p14:creationId xmlns:p14="http://schemas.microsoft.com/office/powerpoint/2010/main" val="2440886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F297-4A66-42EA-8A3E-CAA6ADA8CF2B}"/>
              </a:ext>
            </a:extLst>
          </p:cNvPr>
          <p:cNvSpPr>
            <a:spLocks noGrp="1"/>
          </p:cNvSpPr>
          <p:nvPr>
            <p:ph type="title"/>
          </p:nvPr>
        </p:nvSpPr>
        <p:spPr>
          <a:xfrm>
            <a:off x="363747" y="1184634"/>
            <a:ext cx="2147978" cy="4272921"/>
          </a:xfrm>
        </p:spPr>
        <p:txBody>
          <a:bodyPr/>
          <a:lstStyle/>
          <a:p>
            <a:r>
              <a:rPr lang="en-US">
                <a:cs typeface="Calibri Light"/>
              </a:rPr>
              <a:t>Rotor Design</a:t>
            </a:r>
          </a:p>
        </p:txBody>
      </p:sp>
      <p:sp>
        <p:nvSpPr>
          <p:cNvPr id="3" name="Content Placeholder 2">
            <a:extLst>
              <a:ext uri="{FF2B5EF4-FFF2-40B4-BE49-F238E27FC236}">
                <a16:creationId xmlns:a16="http://schemas.microsoft.com/office/drawing/2014/main" id="{B9ABA716-8B70-47AE-BA5B-ED0AA2AB41D0}"/>
              </a:ext>
            </a:extLst>
          </p:cNvPr>
          <p:cNvSpPr>
            <a:spLocks noGrp="1"/>
          </p:cNvSpPr>
          <p:nvPr>
            <p:ph idx="1"/>
          </p:nvPr>
        </p:nvSpPr>
        <p:spPr/>
        <p:txBody>
          <a:bodyPr vert="horz" lIns="91440" tIns="45720" rIns="91440" bIns="45720" rtlCol="0" anchor="t">
            <a:normAutofit/>
          </a:bodyPr>
          <a:lstStyle/>
          <a:p>
            <a:endParaRPr lang="en-US">
              <a:cs typeface="Calibri"/>
            </a:endParaRPr>
          </a:p>
          <a:p>
            <a:endParaRPr lang="en-US">
              <a:cs typeface="Calibri"/>
            </a:endParaRPr>
          </a:p>
        </p:txBody>
      </p:sp>
      <p:pic>
        <p:nvPicPr>
          <p:cNvPr id="5" name="Picture 5" descr="Diagram&#10;&#10;Description automatically generated">
            <a:extLst>
              <a:ext uri="{FF2B5EF4-FFF2-40B4-BE49-F238E27FC236}">
                <a16:creationId xmlns:a16="http://schemas.microsoft.com/office/drawing/2014/main" id="{29B07B30-C421-41EF-AE99-A6CA31A1AC23}"/>
              </a:ext>
            </a:extLst>
          </p:cNvPr>
          <p:cNvPicPr>
            <a:picLocks noChangeAspect="1"/>
          </p:cNvPicPr>
          <p:nvPr/>
        </p:nvPicPr>
        <p:blipFill>
          <a:blip r:embed="rId3"/>
          <a:stretch>
            <a:fillRect/>
          </a:stretch>
        </p:blipFill>
        <p:spPr>
          <a:xfrm>
            <a:off x="2520082" y="-71630"/>
            <a:ext cx="3011679" cy="6995146"/>
          </a:xfrm>
          <a:prstGeom prst="rect">
            <a:avLst/>
          </a:prstGeom>
        </p:spPr>
      </p:pic>
      <p:pic>
        <p:nvPicPr>
          <p:cNvPr id="11" name="Picture 12">
            <a:extLst>
              <a:ext uri="{FF2B5EF4-FFF2-40B4-BE49-F238E27FC236}">
                <a16:creationId xmlns:a16="http://schemas.microsoft.com/office/drawing/2014/main" id="{1ABE93A0-56EC-46DB-880E-D3D013699E94}"/>
              </a:ext>
            </a:extLst>
          </p:cNvPr>
          <p:cNvPicPr>
            <a:picLocks noChangeAspect="1"/>
          </p:cNvPicPr>
          <p:nvPr/>
        </p:nvPicPr>
        <p:blipFill>
          <a:blip r:embed="rId4"/>
          <a:stretch>
            <a:fillRect/>
          </a:stretch>
        </p:blipFill>
        <p:spPr>
          <a:xfrm>
            <a:off x="6868994" y="108493"/>
            <a:ext cx="3981449" cy="2410871"/>
          </a:xfrm>
          <a:prstGeom prst="rect">
            <a:avLst/>
          </a:prstGeom>
        </p:spPr>
      </p:pic>
      <p:pic>
        <p:nvPicPr>
          <p:cNvPr id="7" name="Picture 7" descr="Table&#10;&#10;Description automatically generated">
            <a:extLst>
              <a:ext uri="{FF2B5EF4-FFF2-40B4-BE49-F238E27FC236}">
                <a16:creationId xmlns:a16="http://schemas.microsoft.com/office/drawing/2014/main" id="{A02BF26C-2FA1-46AB-B93F-4487127FCEDE}"/>
              </a:ext>
            </a:extLst>
          </p:cNvPr>
          <p:cNvPicPr>
            <a:picLocks noChangeAspect="1"/>
          </p:cNvPicPr>
          <p:nvPr/>
        </p:nvPicPr>
        <p:blipFill>
          <a:blip r:embed="rId5"/>
          <a:stretch>
            <a:fillRect/>
          </a:stretch>
        </p:blipFill>
        <p:spPr>
          <a:xfrm>
            <a:off x="8653159" y="4472518"/>
            <a:ext cx="3267074" cy="2000580"/>
          </a:xfrm>
          <a:prstGeom prst="rect">
            <a:avLst/>
          </a:prstGeom>
        </p:spPr>
      </p:pic>
      <p:pic>
        <p:nvPicPr>
          <p:cNvPr id="8" name="Picture 9" descr="Table&#10;&#10;Description automatically generated">
            <a:extLst>
              <a:ext uri="{FF2B5EF4-FFF2-40B4-BE49-F238E27FC236}">
                <a16:creationId xmlns:a16="http://schemas.microsoft.com/office/drawing/2014/main" id="{5E264E01-1693-4D41-BDB9-DF516CA61258}"/>
              </a:ext>
            </a:extLst>
          </p:cNvPr>
          <p:cNvPicPr>
            <a:picLocks noChangeAspect="1"/>
          </p:cNvPicPr>
          <p:nvPr/>
        </p:nvPicPr>
        <p:blipFill>
          <a:blip r:embed="rId6"/>
          <a:stretch>
            <a:fillRect/>
          </a:stretch>
        </p:blipFill>
        <p:spPr>
          <a:xfrm>
            <a:off x="5211088" y="4344218"/>
            <a:ext cx="3445667" cy="2068288"/>
          </a:xfrm>
          <a:prstGeom prst="rect">
            <a:avLst/>
          </a:prstGeom>
        </p:spPr>
      </p:pic>
      <p:pic>
        <p:nvPicPr>
          <p:cNvPr id="10" name="Picture 11" descr="Table&#10;&#10;Description automatically generated">
            <a:extLst>
              <a:ext uri="{FF2B5EF4-FFF2-40B4-BE49-F238E27FC236}">
                <a16:creationId xmlns:a16="http://schemas.microsoft.com/office/drawing/2014/main" id="{0FFD85FC-CA1C-4FE1-9B17-8B120B27D70C}"/>
              </a:ext>
            </a:extLst>
          </p:cNvPr>
          <p:cNvPicPr>
            <a:picLocks noChangeAspect="1"/>
          </p:cNvPicPr>
          <p:nvPr/>
        </p:nvPicPr>
        <p:blipFill>
          <a:blip r:embed="rId7"/>
          <a:stretch>
            <a:fillRect/>
          </a:stretch>
        </p:blipFill>
        <p:spPr>
          <a:xfrm>
            <a:off x="6319837" y="2522023"/>
            <a:ext cx="4660106" cy="1825858"/>
          </a:xfrm>
          <a:prstGeom prst="rect">
            <a:avLst/>
          </a:prstGeom>
        </p:spPr>
      </p:pic>
      <p:sp>
        <p:nvSpPr>
          <p:cNvPr id="15" name="Slide Number Placeholder 14">
            <a:extLst>
              <a:ext uri="{FF2B5EF4-FFF2-40B4-BE49-F238E27FC236}">
                <a16:creationId xmlns:a16="http://schemas.microsoft.com/office/drawing/2014/main" id="{7D6E6D7B-8280-4174-874A-EC825991EFC2}"/>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97166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Background pattern&#10;&#10;Description automatically generated">
            <a:extLst>
              <a:ext uri="{FF2B5EF4-FFF2-40B4-BE49-F238E27FC236}">
                <a16:creationId xmlns:a16="http://schemas.microsoft.com/office/drawing/2014/main" id="{6115202C-6F27-45F6-A46C-CF5FA3917C85}"/>
              </a:ext>
            </a:extLst>
          </p:cNvPr>
          <p:cNvPicPr>
            <a:picLocks noChangeAspect="1"/>
          </p:cNvPicPr>
          <p:nvPr/>
        </p:nvPicPr>
        <p:blipFill>
          <a:blip r:embed="rId3"/>
          <a:stretch>
            <a:fillRect/>
          </a:stretch>
        </p:blipFill>
        <p:spPr>
          <a:xfrm>
            <a:off x="3295741" y="503866"/>
            <a:ext cx="3871882" cy="1550658"/>
          </a:xfrm>
          <a:prstGeom prst="rect">
            <a:avLst/>
          </a:prstGeom>
        </p:spPr>
      </p:pic>
      <p:pic>
        <p:nvPicPr>
          <p:cNvPr id="5" name="Picture 5" descr="Background pattern&#10;&#10;Description automatically generated">
            <a:extLst>
              <a:ext uri="{FF2B5EF4-FFF2-40B4-BE49-F238E27FC236}">
                <a16:creationId xmlns:a16="http://schemas.microsoft.com/office/drawing/2014/main" id="{A9900DEA-2144-48F7-B4F3-BB409B3A1668}"/>
              </a:ext>
            </a:extLst>
          </p:cNvPr>
          <p:cNvPicPr>
            <a:picLocks noChangeAspect="1"/>
          </p:cNvPicPr>
          <p:nvPr/>
        </p:nvPicPr>
        <p:blipFill>
          <a:blip r:embed="rId4"/>
          <a:stretch>
            <a:fillRect/>
          </a:stretch>
        </p:blipFill>
        <p:spPr>
          <a:xfrm>
            <a:off x="3295740" y="2570162"/>
            <a:ext cx="3871882" cy="1558596"/>
          </a:xfrm>
          <a:prstGeom prst="rect">
            <a:avLst/>
          </a:prstGeom>
        </p:spPr>
      </p:pic>
      <p:pic>
        <p:nvPicPr>
          <p:cNvPr id="8" name="Picture 10" descr="A picture containing remote, surface&#10;&#10;Description automatically generated">
            <a:extLst>
              <a:ext uri="{FF2B5EF4-FFF2-40B4-BE49-F238E27FC236}">
                <a16:creationId xmlns:a16="http://schemas.microsoft.com/office/drawing/2014/main" id="{2309A41B-22FF-4F02-93E9-884B442E276A}"/>
              </a:ext>
            </a:extLst>
          </p:cNvPr>
          <p:cNvPicPr>
            <a:picLocks noChangeAspect="1"/>
          </p:cNvPicPr>
          <p:nvPr/>
        </p:nvPicPr>
        <p:blipFill>
          <a:blip r:embed="rId5"/>
          <a:stretch>
            <a:fillRect/>
          </a:stretch>
        </p:blipFill>
        <p:spPr>
          <a:xfrm>
            <a:off x="3583288" y="4225865"/>
            <a:ext cx="3871882" cy="1966942"/>
          </a:xfrm>
          <a:prstGeom prst="rect">
            <a:avLst/>
          </a:prstGeom>
        </p:spPr>
      </p:pic>
      <p:pic>
        <p:nvPicPr>
          <p:cNvPr id="9" name="Picture 9" descr="Diagram&#10;&#10;Description automatically generated">
            <a:extLst>
              <a:ext uri="{FF2B5EF4-FFF2-40B4-BE49-F238E27FC236}">
                <a16:creationId xmlns:a16="http://schemas.microsoft.com/office/drawing/2014/main" id="{10E0D0C1-327E-487F-A0C3-11DA75886B39}"/>
              </a:ext>
            </a:extLst>
          </p:cNvPr>
          <p:cNvPicPr>
            <a:picLocks noChangeAspect="1"/>
          </p:cNvPicPr>
          <p:nvPr/>
        </p:nvPicPr>
        <p:blipFill>
          <a:blip r:embed="rId6"/>
          <a:stretch>
            <a:fillRect/>
          </a:stretch>
        </p:blipFill>
        <p:spPr>
          <a:xfrm>
            <a:off x="7251940" y="575753"/>
            <a:ext cx="4458119" cy="2608742"/>
          </a:xfrm>
          <a:prstGeom prst="rect">
            <a:avLst/>
          </a:prstGeom>
        </p:spPr>
      </p:pic>
      <p:pic>
        <p:nvPicPr>
          <p:cNvPr id="10" name="Picture 10" descr="Diagram&#10;&#10;Description automatically generated">
            <a:extLst>
              <a:ext uri="{FF2B5EF4-FFF2-40B4-BE49-F238E27FC236}">
                <a16:creationId xmlns:a16="http://schemas.microsoft.com/office/drawing/2014/main" id="{C9E6CBF1-1621-44EB-A86B-95547B95B708}"/>
              </a:ext>
            </a:extLst>
          </p:cNvPr>
          <p:cNvPicPr>
            <a:picLocks noChangeAspect="1"/>
          </p:cNvPicPr>
          <p:nvPr/>
        </p:nvPicPr>
        <p:blipFill>
          <a:blip r:embed="rId7"/>
          <a:stretch>
            <a:fillRect/>
          </a:stretch>
        </p:blipFill>
        <p:spPr>
          <a:xfrm>
            <a:off x="7251940" y="3283189"/>
            <a:ext cx="4458119" cy="2521429"/>
          </a:xfrm>
          <a:prstGeom prst="rect">
            <a:avLst/>
          </a:prstGeom>
        </p:spPr>
      </p:pic>
      <p:sp>
        <p:nvSpPr>
          <p:cNvPr id="2" name="Title 1">
            <a:extLst>
              <a:ext uri="{FF2B5EF4-FFF2-40B4-BE49-F238E27FC236}">
                <a16:creationId xmlns:a16="http://schemas.microsoft.com/office/drawing/2014/main" id="{E29B7779-E203-4832-94D6-424CF9F78BA4}"/>
              </a:ext>
            </a:extLst>
          </p:cNvPr>
          <p:cNvSpPr>
            <a:spLocks noGrp="1"/>
          </p:cNvSpPr>
          <p:nvPr>
            <p:ph type="title"/>
          </p:nvPr>
        </p:nvSpPr>
        <p:spPr>
          <a:xfrm>
            <a:off x="363747"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Fuselage</a:t>
            </a:r>
            <a:r>
              <a:rPr lang="en-US" sz="2600">
                <a:solidFill>
                  <a:srgbClr val="FFFFFF"/>
                </a:solidFill>
              </a:rPr>
              <a:t> Design</a:t>
            </a:r>
            <a:r>
              <a:rPr lang="en-US" sz="2600" kern="1200">
                <a:solidFill>
                  <a:srgbClr val="FFFFFF"/>
                </a:solidFill>
                <a:latin typeface="+mj-lt"/>
                <a:ea typeface="+mj-ea"/>
                <a:cs typeface="+mj-cs"/>
              </a:rPr>
              <a:t> </a:t>
            </a:r>
            <a:r>
              <a:rPr lang="en-US" sz="2600">
                <a:solidFill>
                  <a:srgbClr val="FFFFFF"/>
                </a:solidFill>
              </a:rPr>
              <a:t>and </a:t>
            </a:r>
            <a:r>
              <a:rPr lang="en-US" sz="2600" kern="1200">
                <a:solidFill>
                  <a:srgbClr val="FFFFFF"/>
                </a:solidFill>
                <a:latin typeface="+mj-lt"/>
                <a:ea typeface="+mj-ea"/>
                <a:cs typeface="+mj-cs"/>
              </a:rPr>
              <a:t>Seating</a:t>
            </a:r>
          </a:p>
        </p:txBody>
      </p:sp>
      <p:sp>
        <p:nvSpPr>
          <p:cNvPr id="6" name="Slide Number Placeholder 5">
            <a:extLst>
              <a:ext uri="{FF2B5EF4-FFF2-40B4-BE49-F238E27FC236}">
                <a16:creationId xmlns:a16="http://schemas.microsoft.com/office/drawing/2014/main" id="{31CFF812-4DA4-4A5D-9603-809E67AF1211}"/>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2063400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1">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9F2CE-55C5-49C5-A7F5-EFC88D59A347}"/>
              </a:ext>
            </a:extLst>
          </p:cNvPr>
          <p:cNvSpPr>
            <a:spLocks noGrp="1"/>
          </p:cNvSpPr>
          <p:nvPr>
            <p:ph type="title"/>
          </p:nvPr>
        </p:nvSpPr>
        <p:spPr>
          <a:xfrm>
            <a:off x="839338" y="704088"/>
            <a:ext cx="4804011" cy="1188720"/>
          </a:xfrm>
        </p:spPr>
        <p:txBody>
          <a:bodyPr>
            <a:normAutofit/>
          </a:bodyPr>
          <a:lstStyle/>
          <a:p>
            <a:r>
              <a:rPr lang="en-US" sz="4000">
                <a:solidFill>
                  <a:schemeClr val="bg1"/>
                </a:solidFill>
                <a:cs typeface="Calibri Light"/>
              </a:rPr>
              <a:t>Stability</a:t>
            </a:r>
            <a:endParaRPr lang="en-US" sz="4000">
              <a:solidFill>
                <a:schemeClr val="bg1"/>
              </a:solidFill>
            </a:endParaRPr>
          </a:p>
        </p:txBody>
      </p:sp>
      <p:sp>
        <p:nvSpPr>
          <p:cNvPr id="3" name="Content Placeholder 2">
            <a:extLst>
              <a:ext uri="{FF2B5EF4-FFF2-40B4-BE49-F238E27FC236}">
                <a16:creationId xmlns:a16="http://schemas.microsoft.com/office/drawing/2014/main" id="{70288260-F7DA-4361-BE2A-EB2607902733}"/>
              </a:ext>
            </a:extLst>
          </p:cNvPr>
          <p:cNvSpPr>
            <a:spLocks noGrp="1"/>
          </p:cNvSpPr>
          <p:nvPr>
            <p:ph idx="1"/>
          </p:nvPr>
        </p:nvSpPr>
        <p:spPr>
          <a:xfrm>
            <a:off x="839338" y="2066544"/>
            <a:ext cx="4804011" cy="3781035"/>
          </a:xfrm>
        </p:spPr>
        <p:txBody>
          <a:bodyPr vert="horz" lIns="91440" tIns="45720" rIns="91440" bIns="45720" rtlCol="0">
            <a:normAutofit/>
          </a:bodyPr>
          <a:lstStyle/>
          <a:p>
            <a:endParaRPr lang="en-US" sz="2200">
              <a:solidFill>
                <a:schemeClr val="bg1"/>
              </a:solidFill>
              <a:cs typeface="Calibri"/>
            </a:endParaRPr>
          </a:p>
          <a:p>
            <a:endParaRPr lang="en-US" sz="2200">
              <a:solidFill>
                <a:schemeClr val="bg1"/>
              </a:solidFill>
              <a:cs typeface="Calibri"/>
            </a:endParaRPr>
          </a:p>
        </p:txBody>
      </p:sp>
      <p:pic>
        <p:nvPicPr>
          <p:cNvPr id="30" name="Picture 30" descr="A picture containing arrow&#10;&#10;Description automatically generated">
            <a:extLst>
              <a:ext uri="{FF2B5EF4-FFF2-40B4-BE49-F238E27FC236}">
                <a16:creationId xmlns:a16="http://schemas.microsoft.com/office/drawing/2014/main" id="{554F58DC-DADD-48FC-8379-ED38FA04DE65}"/>
              </a:ext>
            </a:extLst>
          </p:cNvPr>
          <p:cNvPicPr>
            <a:picLocks noChangeAspect="1"/>
          </p:cNvPicPr>
          <p:nvPr/>
        </p:nvPicPr>
        <p:blipFill>
          <a:blip r:embed="rId3"/>
          <a:stretch>
            <a:fillRect/>
          </a:stretch>
        </p:blipFill>
        <p:spPr>
          <a:xfrm>
            <a:off x="7130241" y="3431934"/>
            <a:ext cx="3799360" cy="2918938"/>
          </a:xfrm>
          <a:prstGeom prst="rect">
            <a:avLst/>
          </a:prstGeom>
        </p:spPr>
      </p:pic>
      <p:sp>
        <p:nvSpPr>
          <p:cNvPr id="7" name="Slide Number Placeholder 6">
            <a:extLst>
              <a:ext uri="{FF2B5EF4-FFF2-40B4-BE49-F238E27FC236}">
                <a16:creationId xmlns:a16="http://schemas.microsoft.com/office/drawing/2014/main" id="{92FC75B9-41E1-42BC-B0CF-3E37730E036F}"/>
              </a:ext>
            </a:extLst>
          </p:cNvPr>
          <p:cNvSpPr>
            <a:spLocks noGrp="1"/>
          </p:cNvSpPr>
          <p:nvPr>
            <p:ph type="sldNum" sz="quarter" idx="12"/>
          </p:nvPr>
        </p:nvSpPr>
        <p:spPr>
          <a:xfrm>
            <a:off x="8610600" y="6356350"/>
            <a:ext cx="2873854" cy="365125"/>
          </a:xfrm>
        </p:spPr>
        <p:txBody>
          <a:bodyPr>
            <a:normAutofit/>
          </a:bodyPr>
          <a:lstStyle/>
          <a:p>
            <a:pPr>
              <a:spcAft>
                <a:spcPts val="600"/>
              </a:spcAft>
            </a:pPr>
            <a:fld id="{330EA680-D336-4FF7-8B7A-9848BB0A1C32}" type="slidenum">
              <a:rPr lang="en-US" smtClean="0"/>
              <a:pPr>
                <a:spcAft>
                  <a:spcPts val="600"/>
                </a:spcAft>
              </a:pPr>
              <a:t>8</a:t>
            </a:fld>
            <a:endParaRPr lang="en-US"/>
          </a:p>
        </p:txBody>
      </p:sp>
      <p:pic>
        <p:nvPicPr>
          <p:cNvPr id="6" name="Picture 7">
            <a:extLst>
              <a:ext uri="{FF2B5EF4-FFF2-40B4-BE49-F238E27FC236}">
                <a16:creationId xmlns:a16="http://schemas.microsoft.com/office/drawing/2014/main" id="{1575CE43-F234-46A9-8201-6DDDDAC5AEEC}"/>
              </a:ext>
            </a:extLst>
          </p:cNvPr>
          <p:cNvPicPr>
            <a:picLocks noChangeAspect="1"/>
          </p:cNvPicPr>
          <p:nvPr/>
        </p:nvPicPr>
        <p:blipFill>
          <a:blip r:embed="rId4"/>
          <a:stretch>
            <a:fillRect/>
          </a:stretch>
        </p:blipFill>
        <p:spPr>
          <a:xfrm>
            <a:off x="6459418" y="367945"/>
            <a:ext cx="4571998" cy="2745863"/>
          </a:xfrm>
          <a:prstGeom prst="rect">
            <a:avLst/>
          </a:prstGeom>
        </p:spPr>
      </p:pic>
      <p:pic>
        <p:nvPicPr>
          <p:cNvPr id="9" name="Picture 9" descr="Chart&#10;&#10;Description automatically generated">
            <a:extLst>
              <a:ext uri="{FF2B5EF4-FFF2-40B4-BE49-F238E27FC236}">
                <a16:creationId xmlns:a16="http://schemas.microsoft.com/office/drawing/2014/main" id="{F46D4F14-07C7-4EA6-95AC-FD74FE033DEC}"/>
              </a:ext>
            </a:extLst>
          </p:cNvPr>
          <p:cNvPicPr>
            <a:picLocks noChangeAspect="1"/>
          </p:cNvPicPr>
          <p:nvPr/>
        </p:nvPicPr>
        <p:blipFill>
          <a:blip r:embed="rId5"/>
          <a:stretch>
            <a:fillRect/>
          </a:stretch>
        </p:blipFill>
        <p:spPr>
          <a:xfrm>
            <a:off x="538480" y="1619359"/>
            <a:ext cx="5405120" cy="4046001"/>
          </a:xfrm>
          <a:prstGeom prst="rect">
            <a:avLst/>
          </a:prstGeom>
        </p:spPr>
      </p:pic>
    </p:spTree>
    <p:extLst>
      <p:ext uri="{BB962C8B-B14F-4D97-AF65-F5344CB8AC3E}">
        <p14:creationId xmlns:p14="http://schemas.microsoft.com/office/powerpoint/2010/main" val="1444422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5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Picture 30" descr="A picture containing indoor&#10;&#10;Description automatically generated">
            <a:extLst>
              <a:ext uri="{FF2B5EF4-FFF2-40B4-BE49-F238E27FC236}">
                <a16:creationId xmlns:a16="http://schemas.microsoft.com/office/drawing/2014/main" id="{B3D1A006-C702-48BA-99B6-3BBBDFC8B83D}"/>
              </a:ext>
            </a:extLst>
          </p:cNvPr>
          <p:cNvPicPr>
            <a:picLocks noChangeAspect="1"/>
          </p:cNvPicPr>
          <p:nvPr/>
        </p:nvPicPr>
        <p:blipFill rotWithShape="1">
          <a:blip r:embed="rId3"/>
          <a:srcRect l="15586" r="-5" b="-5"/>
          <a:stretch/>
        </p:blipFill>
        <p:spPr>
          <a:xfrm>
            <a:off x="8542934" y="3535351"/>
            <a:ext cx="3054103" cy="2440859"/>
          </a:xfrm>
          <a:prstGeom prst="rect">
            <a:avLst/>
          </a:prstGeom>
        </p:spPr>
      </p:pic>
      <p:pic>
        <p:nvPicPr>
          <p:cNvPr id="20" name="Picture 21">
            <a:extLst>
              <a:ext uri="{FF2B5EF4-FFF2-40B4-BE49-F238E27FC236}">
                <a16:creationId xmlns:a16="http://schemas.microsoft.com/office/drawing/2014/main" id="{286B5C80-804B-4E6C-AF69-251562AE4DB5}"/>
              </a:ext>
            </a:extLst>
          </p:cNvPr>
          <p:cNvPicPr>
            <a:picLocks noChangeAspect="1"/>
          </p:cNvPicPr>
          <p:nvPr/>
        </p:nvPicPr>
        <p:blipFill rotWithShape="1">
          <a:blip r:embed="rId4"/>
          <a:srcRect l="93" t="11236" r="3073" b="9831"/>
          <a:stretch/>
        </p:blipFill>
        <p:spPr>
          <a:xfrm>
            <a:off x="4786902" y="3497191"/>
            <a:ext cx="3352476" cy="2731442"/>
          </a:xfrm>
          <a:prstGeom prst="rect">
            <a:avLst/>
          </a:prstGeom>
        </p:spPr>
      </p:pic>
      <p:sp>
        <p:nvSpPr>
          <p:cNvPr id="33" name="TextBox 32">
            <a:extLst>
              <a:ext uri="{FF2B5EF4-FFF2-40B4-BE49-F238E27FC236}">
                <a16:creationId xmlns:a16="http://schemas.microsoft.com/office/drawing/2014/main" id="{48DE96A5-461E-4054-A69D-FDBD2F0A7071}"/>
              </a:ext>
            </a:extLst>
          </p:cNvPr>
          <p:cNvSpPr txBox="1"/>
          <p:nvPr/>
        </p:nvSpPr>
        <p:spPr>
          <a:xfrm>
            <a:off x="89263" y="1846036"/>
            <a:ext cx="454034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FFFFFF"/>
                </a:solidFill>
                <a:cs typeface="Calibri" panose="020F0502020204030204"/>
              </a:rPr>
              <a:t>Σ [</a:t>
            </a:r>
            <a:r>
              <a:rPr lang="en-US" sz="1600" b="1" i="1" err="1">
                <a:solidFill>
                  <a:srgbClr val="FFFFFF"/>
                </a:solidFill>
                <a:cs typeface="Calibri" panose="020F0502020204030204"/>
              </a:rPr>
              <a:t>P</a:t>
            </a:r>
            <a:r>
              <a:rPr lang="en-US" sz="1600" b="1" i="1" baseline="-25000" err="1">
                <a:solidFill>
                  <a:srgbClr val="FFFFFF"/>
                </a:solidFill>
                <a:cs typeface="Calibri" panose="020F0502020204030204"/>
              </a:rPr>
              <a:t>average</a:t>
            </a:r>
            <a:r>
              <a:rPr lang="en-US" sz="1600" b="1" i="1" baseline="-25000">
                <a:solidFill>
                  <a:srgbClr val="FFFFFF"/>
                </a:solidFill>
                <a:cs typeface="Calibri" panose="020F0502020204030204"/>
              </a:rPr>
              <a:t> of each stage</a:t>
            </a:r>
            <a:r>
              <a:rPr lang="en-US" sz="1600" b="1" i="1">
                <a:solidFill>
                  <a:srgbClr val="FFFFFF"/>
                </a:solidFill>
                <a:cs typeface="Calibri" panose="020F0502020204030204"/>
              </a:rPr>
              <a:t> x T</a:t>
            </a:r>
            <a:r>
              <a:rPr lang="en-US" sz="1600" b="1" i="1" baseline="-25000">
                <a:solidFill>
                  <a:srgbClr val="FFFFFF"/>
                </a:solidFill>
                <a:cs typeface="Calibri" panose="020F0502020204030204"/>
              </a:rPr>
              <a:t>each</a:t>
            </a:r>
            <a:r>
              <a:rPr lang="en-US" sz="1600" b="1" i="1">
                <a:solidFill>
                  <a:srgbClr val="FFFFFF"/>
                </a:solidFill>
                <a:cs typeface="Calibri" panose="020F0502020204030204"/>
              </a:rPr>
              <a:t> </a:t>
            </a:r>
            <a:r>
              <a:rPr lang="en-US" sz="1600" b="1" i="1" baseline="-25000">
                <a:solidFill>
                  <a:srgbClr val="FFFFFF"/>
                </a:solidFill>
                <a:cs typeface="Calibri" panose="020F0502020204030204"/>
              </a:rPr>
              <a:t>stage</a:t>
            </a:r>
            <a:r>
              <a:rPr lang="en-US" sz="1600" b="1" i="1">
                <a:solidFill>
                  <a:srgbClr val="FFFFFF"/>
                </a:solidFill>
                <a:cs typeface="Calibri" panose="020F0502020204030204"/>
              </a:rPr>
              <a:t>]</a:t>
            </a:r>
            <a:endParaRPr lang="en-US" sz="1600" b="1" i="1">
              <a:solidFill>
                <a:srgbClr val="000000"/>
              </a:solidFill>
              <a:cs typeface="Calibri" panose="020F0502020204030204"/>
            </a:endParaRPr>
          </a:p>
          <a:p>
            <a:pPr algn="ctr"/>
            <a:endParaRPr lang="en-US" sz="1600">
              <a:solidFill>
                <a:srgbClr val="FFFFFF"/>
              </a:solidFill>
              <a:cs typeface="Calibri" panose="020F0502020204030204"/>
            </a:endParaRPr>
          </a:p>
          <a:p>
            <a:pPr algn="ctr"/>
            <a:r>
              <a:rPr lang="en-US" sz="1400">
                <a:solidFill>
                  <a:srgbClr val="FFFFFF"/>
                </a:solidFill>
                <a:cs typeface="Calibri" panose="020F0502020204030204"/>
              </a:rPr>
              <a:t>1. Take Off --&gt; Hover --&gt; Cruise</a:t>
            </a:r>
            <a:br>
              <a:rPr lang="en-US" sz="1400">
                <a:cs typeface="Calibri" panose="020F0502020204030204"/>
              </a:rPr>
            </a:br>
            <a:r>
              <a:rPr lang="en-US" sz="1400">
                <a:solidFill>
                  <a:srgbClr val="FFFFFF"/>
                </a:solidFill>
                <a:cs typeface="Calibri" panose="020F0502020204030204"/>
              </a:rPr>
              <a:t>Flight Time = 4 mins</a:t>
            </a:r>
          </a:p>
          <a:p>
            <a:pPr algn="ctr"/>
            <a:r>
              <a:rPr lang="en-US" sz="1400">
                <a:solidFill>
                  <a:srgbClr val="FFFFFF"/>
                </a:solidFill>
                <a:cs typeface="Calibri" panose="020F0502020204030204"/>
              </a:rPr>
              <a:t>Average Power Required = 1400 kW</a:t>
            </a:r>
          </a:p>
          <a:p>
            <a:pPr algn="ctr"/>
            <a:endParaRPr lang="en-US" sz="1400">
              <a:solidFill>
                <a:srgbClr val="FFFFFF"/>
              </a:solidFill>
              <a:cs typeface="Calibri" panose="020F0502020204030204"/>
            </a:endParaRPr>
          </a:p>
          <a:p>
            <a:pPr algn="ctr"/>
            <a:r>
              <a:rPr lang="en-US" sz="1400">
                <a:solidFill>
                  <a:srgbClr val="FFFFFF"/>
                </a:solidFill>
                <a:cs typeface="Calibri" panose="020F0502020204030204"/>
              </a:rPr>
              <a:t>2. Cruise Flight</a:t>
            </a:r>
          </a:p>
          <a:p>
            <a:pPr algn="ctr"/>
            <a:r>
              <a:rPr lang="en-US" sz="1400">
                <a:solidFill>
                  <a:srgbClr val="FFFFFF"/>
                </a:solidFill>
                <a:cs typeface="Calibri" panose="020F0502020204030204"/>
              </a:rPr>
              <a:t>Flight Time = 3 </a:t>
            </a:r>
            <a:r>
              <a:rPr lang="en-US" sz="1400" err="1">
                <a:solidFill>
                  <a:srgbClr val="FFFFFF"/>
                </a:solidFill>
                <a:cs typeface="Calibri" panose="020F0502020204030204"/>
              </a:rPr>
              <a:t>hrs</a:t>
            </a:r>
            <a:endParaRPr lang="en-US" sz="1400">
              <a:solidFill>
                <a:srgbClr val="FFFFFF"/>
              </a:solidFill>
              <a:cs typeface="Calibri" panose="020F0502020204030204"/>
            </a:endParaRPr>
          </a:p>
          <a:p>
            <a:pPr algn="ctr"/>
            <a:r>
              <a:rPr lang="en-US" sz="1400">
                <a:solidFill>
                  <a:srgbClr val="FFFFFF"/>
                </a:solidFill>
                <a:cs typeface="Calibri" panose="020F0502020204030204"/>
              </a:rPr>
              <a:t>Average Power Required = 180 kW</a:t>
            </a:r>
            <a:endParaRPr lang="en-US" sz="1400">
              <a:solidFill>
                <a:srgbClr val="000000"/>
              </a:solidFill>
              <a:cs typeface="Calibri" panose="020F0502020204030204"/>
            </a:endParaRPr>
          </a:p>
          <a:p>
            <a:pPr algn="ctr"/>
            <a:endParaRPr lang="en-US" sz="1400">
              <a:solidFill>
                <a:srgbClr val="FFFFFF"/>
              </a:solidFill>
              <a:cs typeface="Calibri" panose="020F0502020204030204"/>
            </a:endParaRPr>
          </a:p>
          <a:p>
            <a:pPr algn="ctr"/>
            <a:r>
              <a:rPr lang="en-US" sz="1400">
                <a:solidFill>
                  <a:srgbClr val="FFFFFF"/>
                </a:solidFill>
                <a:cs typeface="Calibri" panose="020F0502020204030204"/>
              </a:rPr>
              <a:t>3. Cruise --&gt; Hover --&gt; Landing</a:t>
            </a:r>
          </a:p>
          <a:p>
            <a:pPr algn="ctr"/>
            <a:r>
              <a:rPr lang="en-US" sz="1400">
                <a:solidFill>
                  <a:srgbClr val="FFFFFF"/>
                </a:solidFill>
                <a:cs typeface="Calibri" panose="020F0502020204030204"/>
              </a:rPr>
              <a:t>Flight Time = 4 mins</a:t>
            </a:r>
            <a:br>
              <a:rPr lang="en-US" sz="1400">
                <a:cs typeface="Calibri" panose="020F0502020204030204"/>
              </a:rPr>
            </a:br>
            <a:r>
              <a:rPr lang="en-US" sz="1400">
                <a:solidFill>
                  <a:srgbClr val="FFFFFF"/>
                </a:solidFill>
                <a:cs typeface="Calibri" panose="020F0502020204030204"/>
              </a:rPr>
              <a:t>Average Power Required = 1400 kW</a:t>
            </a:r>
          </a:p>
          <a:p>
            <a:pPr algn="ctr"/>
            <a:endParaRPr lang="en-US" sz="1400">
              <a:solidFill>
                <a:srgbClr val="FFFFFF"/>
              </a:solidFill>
              <a:cs typeface="Calibri" panose="020F0502020204030204"/>
            </a:endParaRPr>
          </a:p>
          <a:p>
            <a:pPr algn="ctr"/>
            <a:r>
              <a:rPr lang="en-US" sz="1400">
                <a:solidFill>
                  <a:srgbClr val="FFFFFF"/>
                </a:solidFill>
                <a:cs typeface="Calibri" panose="020F0502020204030204"/>
              </a:rPr>
              <a:t>Total Energy Required ~ 732 kW-hr</a:t>
            </a:r>
          </a:p>
          <a:p>
            <a:pPr algn="ctr"/>
            <a:endParaRPr lang="en-US" sz="1400">
              <a:solidFill>
                <a:srgbClr val="FFFFFF"/>
              </a:solidFill>
              <a:cs typeface="Calibri" panose="020F0502020204030204"/>
            </a:endParaRPr>
          </a:p>
          <a:p>
            <a:pPr algn="ctr"/>
            <a:r>
              <a:rPr lang="en-US" sz="1400" err="1">
                <a:solidFill>
                  <a:srgbClr val="FFFFFF"/>
                </a:solidFill>
                <a:cs typeface="Calibri" panose="020F0502020204030204"/>
              </a:rPr>
              <a:t>HyPoint's</a:t>
            </a:r>
            <a:r>
              <a:rPr lang="en-US" sz="1400">
                <a:solidFill>
                  <a:srgbClr val="FFFFFF"/>
                </a:solidFill>
                <a:cs typeface="Calibri" panose="020F0502020204030204"/>
              </a:rPr>
              <a:t> Proposed Specific Energy = 960 W-</a:t>
            </a:r>
            <a:r>
              <a:rPr lang="en-US" sz="1400" err="1">
                <a:solidFill>
                  <a:srgbClr val="FFFFFF"/>
                </a:solidFill>
                <a:cs typeface="Calibri" panose="020F0502020204030204"/>
              </a:rPr>
              <a:t>hr</a:t>
            </a:r>
            <a:r>
              <a:rPr lang="en-US" sz="1400">
                <a:solidFill>
                  <a:srgbClr val="FFFFFF"/>
                </a:solidFill>
                <a:cs typeface="Calibri" panose="020F0502020204030204"/>
              </a:rPr>
              <a:t>/kg</a:t>
            </a:r>
          </a:p>
          <a:p>
            <a:pPr algn="ctr"/>
            <a:r>
              <a:rPr lang="en-US" sz="1400">
                <a:solidFill>
                  <a:srgbClr val="FFFFFF"/>
                </a:solidFill>
                <a:cs typeface="Calibri" panose="020F0502020204030204"/>
              </a:rPr>
              <a:t>Total Energy in the design (if linearized) = 1125 kW-hr</a:t>
            </a:r>
          </a:p>
          <a:p>
            <a:pPr algn="ctr"/>
            <a:r>
              <a:rPr lang="en-US" sz="1400">
                <a:solidFill>
                  <a:srgbClr val="FFFFFF"/>
                </a:solidFill>
                <a:cs typeface="Calibri" panose="020F0502020204030204"/>
              </a:rPr>
              <a:t>Total Energy after considering a 20% drop = 900kW-hr</a:t>
            </a:r>
            <a:endParaRPr lang="en-US" sz="1400">
              <a:solidFill>
                <a:srgbClr val="000000"/>
              </a:solidFill>
              <a:cs typeface="Calibri" panose="020F0502020204030204"/>
            </a:endParaRPr>
          </a:p>
        </p:txBody>
      </p:sp>
      <p:pic>
        <p:nvPicPr>
          <p:cNvPr id="3" name="Picture 3">
            <a:extLst>
              <a:ext uri="{FF2B5EF4-FFF2-40B4-BE49-F238E27FC236}">
                <a16:creationId xmlns:a16="http://schemas.microsoft.com/office/drawing/2014/main" id="{A39412E7-C91B-4000-8B37-EC6E494D729C}"/>
              </a:ext>
            </a:extLst>
          </p:cNvPr>
          <p:cNvPicPr>
            <a:picLocks noChangeAspect="1"/>
          </p:cNvPicPr>
          <p:nvPr/>
        </p:nvPicPr>
        <p:blipFill>
          <a:blip r:embed="rId5"/>
          <a:stretch>
            <a:fillRect/>
          </a:stretch>
        </p:blipFill>
        <p:spPr>
          <a:xfrm>
            <a:off x="5704217" y="499960"/>
            <a:ext cx="6021236" cy="2338243"/>
          </a:xfrm>
          <a:prstGeom prst="rect">
            <a:avLst/>
          </a:prstGeom>
        </p:spPr>
      </p:pic>
      <p:sp>
        <p:nvSpPr>
          <p:cNvPr id="4" name="Slide Number Placeholder 3">
            <a:extLst>
              <a:ext uri="{FF2B5EF4-FFF2-40B4-BE49-F238E27FC236}">
                <a16:creationId xmlns:a16="http://schemas.microsoft.com/office/drawing/2014/main" id="{0C517BE9-83A1-4B25-AD48-10035BFA9964}"/>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 name="TextBox 4">
            <a:extLst>
              <a:ext uri="{FF2B5EF4-FFF2-40B4-BE49-F238E27FC236}">
                <a16:creationId xmlns:a16="http://schemas.microsoft.com/office/drawing/2014/main" id="{5FBC22F5-3356-4ED4-B4C0-2D1F94AE1F62}"/>
              </a:ext>
            </a:extLst>
          </p:cNvPr>
          <p:cNvSpPr txBox="1"/>
          <p:nvPr/>
        </p:nvSpPr>
        <p:spPr>
          <a:xfrm>
            <a:off x="8013539" y="2833867"/>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Mission Profile</a:t>
            </a:r>
          </a:p>
        </p:txBody>
      </p:sp>
      <p:sp>
        <p:nvSpPr>
          <p:cNvPr id="6" name="TextBox 5">
            <a:extLst>
              <a:ext uri="{FF2B5EF4-FFF2-40B4-BE49-F238E27FC236}">
                <a16:creationId xmlns:a16="http://schemas.microsoft.com/office/drawing/2014/main" id="{71063D91-6FD6-479E-8201-5196DA7DC9D9}"/>
              </a:ext>
            </a:extLst>
          </p:cNvPr>
          <p:cNvSpPr txBox="1"/>
          <p:nvPr/>
        </p:nvSpPr>
        <p:spPr>
          <a:xfrm>
            <a:off x="8397554" y="6101907"/>
            <a:ext cx="334122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Calibri"/>
              </a:rPr>
              <a:t>Prototype of HyPoint H2 Fuel Cells situated in Alakai Skai</a:t>
            </a:r>
          </a:p>
        </p:txBody>
      </p:sp>
      <p:sp>
        <p:nvSpPr>
          <p:cNvPr id="7" name="TextBox 6">
            <a:extLst>
              <a:ext uri="{FF2B5EF4-FFF2-40B4-BE49-F238E27FC236}">
                <a16:creationId xmlns:a16="http://schemas.microsoft.com/office/drawing/2014/main" id="{A2A002DB-66E3-4619-AFA5-94B6B93B0E6B}"/>
              </a:ext>
            </a:extLst>
          </p:cNvPr>
          <p:cNvSpPr txBox="1"/>
          <p:nvPr/>
        </p:nvSpPr>
        <p:spPr>
          <a:xfrm>
            <a:off x="5260935" y="6100099"/>
            <a:ext cx="27431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Schubeler</a:t>
            </a:r>
            <a:r>
              <a:rPr lang="en-US" sz="1100">
                <a:cs typeface="Calibri"/>
              </a:rPr>
              <a:t> 195 EDFs used for Forward Thrust</a:t>
            </a:r>
            <a:endParaRPr lang="en-US"/>
          </a:p>
        </p:txBody>
      </p:sp>
      <p:sp>
        <p:nvSpPr>
          <p:cNvPr id="10" name="Title 9">
            <a:extLst>
              <a:ext uri="{FF2B5EF4-FFF2-40B4-BE49-F238E27FC236}">
                <a16:creationId xmlns:a16="http://schemas.microsoft.com/office/drawing/2014/main" id="{5CBA870C-4ABD-47B6-9679-D59624F2018E}"/>
              </a:ext>
            </a:extLst>
          </p:cNvPr>
          <p:cNvSpPr>
            <a:spLocks noGrp="1"/>
          </p:cNvSpPr>
          <p:nvPr>
            <p:ph type="title"/>
          </p:nvPr>
        </p:nvSpPr>
        <p:spPr>
          <a:xfrm>
            <a:off x="693516" y="500163"/>
            <a:ext cx="3522563" cy="1306272"/>
          </a:xfrm>
        </p:spPr>
        <p:txBody>
          <a:bodyPr/>
          <a:lstStyle/>
          <a:p>
            <a:r>
              <a:rPr lang="en-US">
                <a:solidFill>
                  <a:srgbClr val="FFFFFF"/>
                </a:solidFill>
                <a:cs typeface="Calibri Light"/>
              </a:rPr>
              <a:t>Mission Profile</a:t>
            </a:r>
          </a:p>
        </p:txBody>
      </p:sp>
    </p:spTree>
    <p:extLst>
      <p:ext uri="{BB962C8B-B14F-4D97-AF65-F5344CB8AC3E}">
        <p14:creationId xmlns:p14="http://schemas.microsoft.com/office/powerpoint/2010/main" val="5505353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5D77D607908149A1C7D42DB9E74425" ma:contentTypeVersion="11" ma:contentTypeDescription="Create a new document." ma:contentTypeScope="" ma:versionID="2b01b62704ed639088b9a2aa8ea6593a">
  <xsd:schema xmlns:xsd="http://www.w3.org/2001/XMLSchema" xmlns:xs="http://www.w3.org/2001/XMLSchema" xmlns:p="http://schemas.microsoft.com/office/2006/metadata/properties" xmlns:ns2="6a5770f3-c301-40de-9f0e-a8ecc7769aa1" targetNamespace="http://schemas.microsoft.com/office/2006/metadata/properties" ma:root="true" ma:fieldsID="7012695b86e4b6f2936cacaee3e8f1ea" ns2:_="">
    <xsd:import namespace="6a5770f3-c301-40de-9f0e-a8ecc7769aa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770f3-c301-40de-9f0e-a8ecc7769a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CF875A-1094-4A8A-A9E2-8C6916F61324}"/>
</file>

<file path=customXml/itemProps2.xml><?xml version="1.0" encoding="utf-8"?>
<ds:datastoreItem xmlns:ds="http://schemas.openxmlformats.org/officeDocument/2006/customXml" ds:itemID="{FE4C510D-0EDE-421A-A461-A870291590AF}">
  <ds:schemaRefs>
    <ds:schemaRef ds:uri="http://schemas.microsoft.com/sharepoint/v3/contenttype/forms"/>
  </ds:schemaRefs>
</ds:datastoreItem>
</file>

<file path=customXml/itemProps3.xml><?xml version="1.0" encoding="utf-8"?>
<ds:datastoreItem xmlns:ds="http://schemas.openxmlformats.org/officeDocument/2006/customXml" ds:itemID="{9C4A4E54-DB2C-456B-846B-54B1287B181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NACDEC – 4 Team Saphira</vt:lpstr>
      <vt:lpstr>Final Design</vt:lpstr>
      <vt:lpstr>PowerPoint Presentation</vt:lpstr>
      <vt:lpstr>Sizing</vt:lpstr>
      <vt:lpstr>PowerPoint Presentation</vt:lpstr>
      <vt:lpstr>Rotor Design</vt:lpstr>
      <vt:lpstr>Fuselage Design and Seating</vt:lpstr>
      <vt:lpstr>Stability</vt:lpstr>
      <vt:lpstr>Mission Profile</vt:lpstr>
      <vt:lpstr>Performance</vt:lpstr>
      <vt:lpstr>Cost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2021-08-14T05:33:49Z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0x0101001B5D77D607908149A1C7D42DB9E74425</vt:lpwstr>
  </property>
</Properties>
</file>